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Lst>
  <p:sldSz cy="6721475" cx="8961425"/>
  <p:notesSz cy="7315200" cx="96012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8.xml" Type="http://schemas.openxmlformats.org/officeDocument/2006/relationships/slide" Id="rId34"/><Relationship Target="slides/slide26.xml" Type="http://schemas.openxmlformats.org/officeDocument/2006/relationships/slide" Id="rId32"/><Relationship Target="slides/slide27.xml" Type="http://schemas.openxmlformats.org/officeDocument/2006/relationships/slide" Id="rId33"/><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theme/theme4.xml" Type="http://schemas.openxmlformats.org/officeDocument/2006/relationships/theme" Id="rId1"/><Relationship Target="slides/slide16.xml" Type="http://schemas.openxmlformats.org/officeDocument/2006/relationships/slide" Id="rId22"/><Relationship Target="slideMasters/slideMaster1.xml" Type="http://schemas.openxmlformats.org/officeDocument/2006/relationships/slideMaster" Id="rId4"/><Relationship Target="slides/slide17.xml" Type="http://schemas.openxmlformats.org/officeDocument/2006/relationships/slide" Id="rId23"/><Relationship Target="tableStyles.xml" Type="http://schemas.openxmlformats.org/officeDocument/2006/relationships/tableStyles" Id="rId3"/><Relationship Target="slides/slide18.xml" Type="http://schemas.openxmlformats.org/officeDocument/2006/relationships/slide" Id="rId24"/><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3" name="Shape 3"/>
          <p:cNvSpPr txBox="1"/>
          <p:nvPr>
            <p:ph idx="1" type="body"/>
          </p:nvPr>
        </p:nvSpPr>
        <p:spPr>
          <a:xfrm>
            <a:off y="273050" x="1147762"/>
            <a:ext cy="222250" cx="8181974"/>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txBox="1"/>
          <p:nvPr>
            <p:ph idx="11" type="ftr"/>
          </p:nvPr>
        </p:nvSpPr>
        <p:spPr>
          <a:xfrm>
            <a:off y="55561" x="7707311"/>
            <a:ext cy="123824" cx="1603375"/>
          </a:xfrm>
          <a:prstGeom prst="rect">
            <a:avLst/>
          </a:prstGeom>
          <a:noFill/>
          <a:ln>
            <a:noFill/>
          </a:ln>
        </p:spPr>
        <p:txBody>
          <a:bodyPr bIns="91425" rIns="91425" lIns="91425" tIns="91425" anchor="b" anchorCtr="0"/>
          <a:lstStyle>
            <a:lvl1pPr algn="r" rtl="0" marR="0" indent="0" marL="0">
              <a:spcBef>
                <a:spcPts val="0"/>
              </a:spcBef>
              <a:defRPr strike="noStrike" u="none" b="0" cap="none" baseline="0" sz="800" i="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 name="Shape 5"/>
          <p:cNvSpPr txBox="1"/>
          <p:nvPr>
            <p:ph idx="12" type="sldNum"/>
          </p:nvPr>
        </p:nvSpPr>
        <p:spPr>
          <a:xfrm>
            <a:off y="6985000" x="8547100"/>
            <a:ext cy="184149" cx="763586"/>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strike="noStrike" u="none" b="0" cap="none" baseline="0" sz="1200" i="0"/>
          </a:p>
          <a:p>
            <a:pPr lvl="1">
              <a:spcBef>
                <a:spcPts val="0"/>
              </a:spcBef>
              <a:buClr>
                <a:srgbClr val="000000"/>
              </a:buClr>
              <a:buFont typeface="Courier New"/>
              <a:buChar char="o"/>
            </a:pPr>
            <a:r>
              <a:t/>
            </a:r>
            <a:endParaRPr/>
          </a:p>
          <a:p>
            <a:pPr lvl="2">
              <a:spcBef>
                <a:spcPts val="0"/>
              </a:spcBef>
              <a:buClr>
                <a:srgbClr val="000000"/>
              </a:buClr>
              <a:buFont typeface="Wingdings"/>
              <a:buChar char="§"/>
            </a:pPr>
            <a:r>
              <a:t/>
            </a:r>
            <a:endParaRPr/>
          </a:p>
          <a:p>
            <a:pPr lvl="3">
              <a:spcBef>
                <a:spcPts val="0"/>
              </a:spcBef>
              <a:buClr>
                <a:srgbClr val="000000"/>
              </a:buClr>
              <a:buFont typeface="Arial"/>
              <a:buChar char="●"/>
            </a:pPr>
            <a:r>
              <a:t/>
            </a:r>
            <a:endParaRPr/>
          </a:p>
          <a:p>
            <a:pPr lvl="4">
              <a:spcBef>
                <a:spcPts val="0"/>
              </a:spcBef>
              <a:buClr>
                <a:srgbClr val="000000"/>
              </a:buClr>
              <a:buFont typeface="Courier New"/>
              <a:buChar char="o"/>
            </a:pPr>
            <a:r>
              <a:t/>
            </a:r>
            <a:endParaRPr/>
          </a:p>
          <a:p>
            <a:pPr lvl="5">
              <a:spcBef>
                <a:spcPts val="0"/>
              </a:spcBef>
              <a:buClr>
                <a:srgbClr val="000000"/>
              </a:buClr>
              <a:buFont typeface="Wingdings"/>
              <a:buChar char="§"/>
            </a:pPr>
            <a:r>
              <a:t/>
            </a:r>
            <a:endParaRPr/>
          </a:p>
          <a:p>
            <a:pPr lvl="6">
              <a:spcBef>
                <a:spcPts val="0"/>
              </a:spcBef>
              <a:buClr>
                <a:srgbClr val="000000"/>
              </a:buClr>
              <a:buFont typeface="Arial"/>
              <a:buChar char="●"/>
            </a:pPr>
            <a:r>
              <a:t/>
            </a:r>
            <a:endParaRPr/>
          </a:p>
          <a:p>
            <a:pPr lvl="7">
              <a:spcBef>
                <a:spcPts val="0"/>
              </a:spcBef>
              <a:buClr>
                <a:srgbClr val="000000"/>
              </a:buClr>
              <a:buFont typeface="Courier New"/>
              <a:buChar char="o"/>
            </a:pPr>
            <a:r>
              <a:t/>
            </a:r>
            <a:endParaRPr/>
          </a:p>
          <a:p>
            <a:pPr lvl="8">
              <a:spcBef>
                <a:spcPts val="0"/>
              </a:spcBef>
              <a:buClr>
                <a:srgbClr val="000000"/>
              </a:buClr>
              <a:buFont typeface="Wingdings"/>
              <a:buChar char="§"/>
            </a:pPr>
            <a:r>
              <a:t/>
            </a:r>
            <a:endParaRPr/>
          </a:p>
        </p:txBody>
      </p:sp>
      <p:cxnSp>
        <p:nvCxnSpPr>
          <p:cNvPr id="6" name="Shape 6"/>
          <p:cNvCxnSpPr/>
          <p:nvPr/>
        </p:nvCxnSpPr>
        <p:spPr>
          <a:xfrm>
            <a:off y="1112837" x="1150937"/>
            <a:ext cy="0" cx="7342186"/>
          </a:xfrm>
          <a:prstGeom prst="straightConnector1">
            <a:avLst/>
          </a:prstGeom>
          <a:noFill/>
          <a:ln w="9525" cap="rnd">
            <a:solidFill>
              <a:srgbClr val="000000"/>
            </a:solidFill>
            <a:prstDash val="solid"/>
            <a:miter/>
            <a:headEnd w="med" len="med" type="none"/>
            <a:tailEnd w="med" len="med" type="none"/>
          </a:ln>
        </p:spPr>
      </p:cxn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65" name="Shape 65"/>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66" name="Shape 66"/>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67" name="Shape 67"/>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spcBef>
                <a:spcPts val="0"/>
              </a:spcBef>
              <a:buNone/>
            </a:pPr>
            <a:r>
              <a:t/>
            </a:r>
            <a:endParaRPr/>
          </a:p>
        </p:txBody>
      </p:sp>
      <p:sp>
        <p:nvSpPr>
          <p:cNvPr id="68" name="Shape 68"/>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69" name="Shape 69"/>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4" name="Shape 174"/>
        <p:cNvGrpSpPr/>
        <p:nvPr/>
      </p:nvGrpSpPr>
      <p:grpSpPr>
        <a:xfrm>
          <a:off y="0" x="0"/>
          <a:ext cy="0" cx="0"/>
          <a:chOff y="0" x="0"/>
          <a:chExt cy="0" cx="0"/>
        </a:xfrm>
      </p:grpSpPr>
      <p:sp>
        <p:nvSpPr>
          <p:cNvPr id="175" name="Shape 175"/>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176" name="Shape 176"/>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2" name="Shape 182"/>
        <p:cNvGrpSpPr/>
        <p:nvPr/>
      </p:nvGrpSpPr>
      <p:grpSpPr>
        <a:xfrm>
          <a:off y="0" x="0"/>
          <a:ext cy="0" cx="0"/>
          <a:chOff y="0" x="0"/>
          <a:chExt cy="0" cx="0"/>
        </a:xfrm>
      </p:grpSpPr>
      <p:sp>
        <p:nvSpPr>
          <p:cNvPr id="183" name="Shape 183"/>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184" name="Shape 184"/>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85" name="Shape 185"/>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186" name="Shape 186"/>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lgn="l" rtl="0" lvl="1" marR="0" indent="0" marL="0">
              <a:lnSpc>
                <a:spcPct val="90000"/>
              </a:lnSpc>
              <a:spcBef>
                <a:spcPts val="0"/>
              </a:spcBef>
              <a:buClr>
                <a:srgbClr val="000066"/>
              </a:buClr>
              <a:buSzPct val="25000"/>
              <a:buFont typeface="Calibri"/>
              <a:buNone/>
            </a:pPr>
            <a:r>
              <a:rPr strike="noStrike" u="none" b="0" cap="none" baseline="0" sz="2000" lang="en-US" i="0">
                <a:solidFill>
                  <a:srgbClr val="000066"/>
                </a:solidFill>
                <a:latin typeface="Calibri"/>
                <a:ea typeface="Calibri"/>
                <a:cs typeface="Calibri"/>
                <a:sym typeface="Calibri"/>
              </a:rPr>
              <a:t>Brand Relationship and product category. (1) One product category: consumer electronics (Swaminathan et al., 2007), sunglasses (Hayes et al., 2006) (2) multiple product categories (Ji, 2002; Smit et al. 2007; Mai L-we &amp; Conti, 2008; Breivik &amp; Thorbjørnsen, 2008). References of footnotes provided upon request to authors.</a:t>
            </a:r>
          </a:p>
          <a:p>
            <a:pPr>
              <a:spcBef>
                <a:spcPts val="0"/>
              </a:spcBef>
              <a:buNone/>
            </a:pPr>
            <a:r>
              <a:t/>
            </a:r>
            <a:endParaRPr strike="noStrike" u="none" b="0" cap="none" baseline="0" sz="1800" i="0"/>
          </a:p>
        </p:txBody>
      </p:sp>
      <p:sp>
        <p:nvSpPr>
          <p:cNvPr id="187" name="Shape 187"/>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188" name="Shape 188"/>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196" name="Shape 196"/>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97" name="Shape 197"/>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198" name="Shape 198"/>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lgn="l" rtl="0" lvl="1" marR="0" indent="0" marL="0">
              <a:lnSpc>
                <a:spcPct val="90000"/>
              </a:lnSpc>
              <a:spcBef>
                <a:spcPts val="0"/>
              </a:spcBef>
              <a:buClr>
                <a:srgbClr val="000066"/>
              </a:buClr>
              <a:buSzPct val="25000"/>
              <a:buFont typeface="Calibri"/>
              <a:buNone/>
            </a:pPr>
            <a:r>
              <a:rPr strike="noStrike" u="none" b="0" cap="none" baseline="0" sz="2000" lang="en-US" i="0">
                <a:solidFill>
                  <a:srgbClr val="000066"/>
                </a:solidFill>
                <a:latin typeface="Calibri"/>
                <a:ea typeface="Calibri"/>
                <a:cs typeface="Calibri"/>
                <a:sym typeface="Calibri"/>
              </a:rPr>
              <a:t>Brand Relationship and product category. (1) One product category: consumer electronics (Swaminathan et al., 2007), sunglasses (Hayes et al., 2006) (2) multiple product categories (Ji, 2002; Smit et al. 2007; Mai L-we &amp; Conti, 2008; Breivik &amp; Thorbjørnsen, 2008). References of footnotes provided upon request to authors.</a:t>
            </a:r>
          </a:p>
          <a:p>
            <a:pPr>
              <a:spcBef>
                <a:spcPts val="0"/>
              </a:spcBef>
              <a:buNone/>
            </a:pPr>
            <a:r>
              <a:t/>
            </a:r>
            <a:endParaRPr strike="noStrike" u="none" b="0" cap="none" baseline="0" sz="1800" i="0"/>
          </a:p>
        </p:txBody>
      </p:sp>
      <p:sp>
        <p:nvSpPr>
          <p:cNvPr id="199" name="Shape 199"/>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200" name="Shape 200"/>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208" name="Shape 208"/>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09" name="Shape 209"/>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210" name="Shape 210"/>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lgn="l" rtl="0" lvl="1" marR="0" indent="0" marL="0">
              <a:lnSpc>
                <a:spcPct val="90000"/>
              </a:lnSpc>
              <a:spcBef>
                <a:spcPts val="0"/>
              </a:spcBef>
              <a:buClr>
                <a:srgbClr val="000066"/>
              </a:buClr>
              <a:buSzPct val="25000"/>
              <a:buFont typeface="Calibri"/>
              <a:buNone/>
            </a:pPr>
            <a:r>
              <a:rPr strike="noStrike" u="none" b="0" cap="none" baseline="0" sz="2000" lang="en-US" i="0">
                <a:solidFill>
                  <a:srgbClr val="000066"/>
                </a:solidFill>
                <a:latin typeface="Calibri"/>
                <a:ea typeface="Calibri"/>
                <a:cs typeface="Calibri"/>
                <a:sym typeface="Calibri"/>
              </a:rPr>
              <a:t>Brand Relationship and product category. (1) One product category: consumer electronics (Swaminathan et al., 2007), sunglasses (Hayes et al., 2006) (2) multiple product categories (Ji, 2002; Smit et al. 2007; Mai L-we &amp; Conti, 2008; Breivik &amp; Thorbjørnsen, 2008). References of footnotes provided upon request to authors.</a:t>
            </a:r>
          </a:p>
          <a:p>
            <a:pPr>
              <a:spcBef>
                <a:spcPts val="0"/>
              </a:spcBef>
              <a:buNone/>
            </a:pPr>
            <a:r>
              <a:t/>
            </a:r>
            <a:endParaRPr strike="noStrike" u="none" b="0" cap="none" baseline="0" sz="1800" i="0"/>
          </a:p>
        </p:txBody>
      </p:sp>
      <p:sp>
        <p:nvSpPr>
          <p:cNvPr id="211" name="Shape 211"/>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212" name="Shape 212"/>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9" name="Shape 219"/>
        <p:cNvGrpSpPr/>
        <p:nvPr/>
      </p:nvGrpSpPr>
      <p:grpSpPr>
        <a:xfrm>
          <a:off y="0" x="0"/>
          <a:ext cy="0" cx="0"/>
          <a:chOff y="0" x="0"/>
          <a:chExt cy="0" cx="0"/>
        </a:xfrm>
      </p:grpSpPr>
      <p:sp>
        <p:nvSpPr>
          <p:cNvPr id="220" name="Shape 220"/>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221" name="Shape 221"/>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22" name="Shape 222"/>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223" name="Shape 223"/>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spcBef>
                <a:spcPts val="0"/>
              </a:spcBef>
              <a:buNone/>
            </a:pPr>
            <a:r>
              <a:t/>
            </a:r>
            <a:endParaRPr/>
          </a:p>
        </p:txBody>
      </p:sp>
      <p:sp>
        <p:nvSpPr>
          <p:cNvPr id="224" name="Shape 224"/>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225" name="Shape 225"/>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2" name="Shape 232"/>
        <p:cNvGrpSpPr/>
        <p:nvPr/>
      </p:nvGrpSpPr>
      <p:grpSpPr>
        <a:xfrm>
          <a:off y="0" x="0"/>
          <a:ext cy="0" cx="0"/>
          <a:chOff y="0" x="0"/>
          <a:chExt cy="0" cx="0"/>
        </a:xfrm>
      </p:grpSpPr>
      <p:sp>
        <p:nvSpPr>
          <p:cNvPr id="233" name="Shape 233"/>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234" name="Shape 234"/>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35" name="Shape 235"/>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236" name="Shape 236"/>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lgn="l" rtl="0" lvl="1" marR="0" indent="0" marL="0">
              <a:lnSpc>
                <a:spcPct val="90000"/>
              </a:lnSpc>
              <a:spcBef>
                <a:spcPts val="0"/>
              </a:spcBef>
              <a:buClr>
                <a:srgbClr val="000066"/>
              </a:buClr>
              <a:buSzPct val="25000"/>
              <a:buFont typeface="Calibri"/>
              <a:buNone/>
            </a:pPr>
            <a:r>
              <a:rPr strike="noStrike" u="none" b="0" cap="none" baseline="0" sz="2000" lang="en-US" i="0">
                <a:solidFill>
                  <a:srgbClr val="000066"/>
                </a:solidFill>
                <a:latin typeface="Calibri"/>
                <a:ea typeface="Calibri"/>
                <a:cs typeface="Calibri"/>
                <a:sym typeface="Calibri"/>
              </a:rPr>
              <a:t>Brand Relationship and product category. (1) One product category: consumer electronics (Swaminathan et al., 2007), sunglasses (Hayes et al., 2006) (2) multiple product categories (Ji, 2002; Smit et al. 2007; Mai L-we &amp; Conti, 2008; Breivik &amp; Thorbjørnsen, 2008). References of footnotes provided upon request to authors.</a:t>
            </a:r>
          </a:p>
          <a:p>
            <a:pPr>
              <a:spcBef>
                <a:spcPts val="0"/>
              </a:spcBef>
              <a:buNone/>
            </a:pPr>
            <a:r>
              <a:t/>
            </a:r>
            <a:endParaRPr strike="noStrike" u="none" b="0" cap="none" baseline="0" sz="1800" i="0"/>
          </a:p>
        </p:txBody>
      </p:sp>
      <p:sp>
        <p:nvSpPr>
          <p:cNvPr id="237" name="Shape 237"/>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238" name="Shape 238"/>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4" name="Shape 244"/>
        <p:cNvGrpSpPr/>
        <p:nvPr/>
      </p:nvGrpSpPr>
      <p:grpSpPr>
        <a:xfrm>
          <a:off y="0" x="0"/>
          <a:ext cy="0" cx="0"/>
          <a:chOff y="0" x="0"/>
          <a:chExt cy="0" cx="0"/>
        </a:xfrm>
      </p:grpSpPr>
      <p:sp>
        <p:nvSpPr>
          <p:cNvPr id="245" name="Shape 245"/>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246" name="Shape 246"/>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4" name="Shape 254"/>
        <p:cNvGrpSpPr/>
        <p:nvPr/>
      </p:nvGrpSpPr>
      <p:grpSpPr>
        <a:xfrm>
          <a:off y="0" x="0"/>
          <a:ext cy="0" cx="0"/>
          <a:chOff y="0" x="0"/>
          <a:chExt cy="0" cx="0"/>
        </a:xfrm>
      </p:grpSpPr>
      <p:sp>
        <p:nvSpPr>
          <p:cNvPr id="255" name="Shape 255"/>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256" name="Shape 256"/>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5" name="Shape 265"/>
        <p:cNvGrpSpPr/>
        <p:nvPr/>
      </p:nvGrpSpPr>
      <p:grpSpPr>
        <a:xfrm>
          <a:off y="0" x="0"/>
          <a:ext cy="0" cx="0"/>
          <a:chOff y="0" x="0"/>
          <a:chExt cy="0" cx="0"/>
        </a:xfrm>
      </p:grpSpPr>
      <p:sp>
        <p:nvSpPr>
          <p:cNvPr id="266" name="Shape 266"/>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267" name="Shape 267"/>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68" name="Shape 268"/>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269" name="Shape 269"/>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lgn="l" rtl="0" lvl="1" marR="0" indent="0" marL="0">
              <a:lnSpc>
                <a:spcPct val="90000"/>
              </a:lnSpc>
              <a:spcBef>
                <a:spcPts val="0"/>
              </a:spcBef>
              <a:buClr>
                <a:srgbClr val="000066"/>
              </a:buClr>
              <a:buSzPct val="25000"/>
              <a:buFont typeface="Calibri"/>
              <a:buNone/>
            </a:pPr>
            <a:r>
              <a:rPr strike="noStrike" u="none" b="0" cap="none" baseline="0" sz="2000" lang="en-US" i="0">
                <a:solidFill>
                  <a:srgbClr val="000066"/>
                </a:solidFill>
                <a:latin typeface="Calibri"/>
                <a:ea typeface="Calibri"/>
                <a:cs typeface="Calibri"/>
                <a:sym typeface="Calibri"/>
              </a:rPr>
              <a:t>Brand Relationship and product category. (1) One product category: consumer electronics (Swaminathan et al., 2007), sunglasses (Hayes et al., 2006) (2) multiple product categories (Ji, 2002; Smit et al. 2007; Mai L-we &amp; Conti, 2008; Breivik &amp; Thorbjørnsen, 2008). References of footnotes provided upon request to authors.</a:t>
            </a:r>
          </a:p>
          <a:p>
            <a:pPr>
              <a:spcBef>
                <a:spcPts val="0"/>
              </a:spcBef>
              <a:buNone/>
            </a:pPr>
            <a:r>
              <a:t/>
            </a:r>
            <a:endParaRPr strike="noStrike" u="none" b="0" cap="none" baseline="0" sz="1800" i="0"/>
          </a:p>
        </p:txBody>
      </p:sp>
      <p:sp>
        <p:nvSpPr>
          <p:cNvPr id="270" name="Shape 270"/>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271" name="Shape 271"/>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8" name="Shape 278"/>
        <p:cNvGrpSpPr/>
        <p:nvPr/>
      </p:nvGrpSpPr>
      <p:grpSpPr>
        <a:xfrm>
          <a:off y="0" x="0"/>
          <a:ext cy="0" cx="0"/>
          <a:chOff y="0" x="0"/>
          <a:chExt cy="0" cx="0"/>
        </a:xfrm>
      </p:grpSpPr>
      <p:sp>
        <p:nvSpPr>
          <p:cNvPr id="279" name="Shape 279"/>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280" name="Shape 280"/>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78" name="Shape 78"/>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79" name="Shape 79"/>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80" name="Shape 80"/>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spcBef>
                <a:spcPts val="0"/>
              </a:spcBef>
              <a:buNone/>
            </a:pPr>
            <a:r>
              <a:t/>
            </a:r>
            <a:endParaRPr/>
          </a:p>
        </p:txBody>
      </p:sp>
      <p:sp>
        <p:nvSpPr>
          <p:cNvPr id="81" name="Shape 81"/>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82" name="Shape 82"/>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7" name="Shape 287"/>
        <p:cNvGrpSpPr/>
        <p:nvPr/>
      </p:nvGrpSpPr>
      <p:grpSpPr>
        <a:xfrm>
          <a:off y="0" x="0"/>
          <a:ext cy="0" cx="0"/>
          <a:chOff y="0" x="0"/>
          <a:chExt cy="0" cx="0"/>
        </a:xfrm>
      </p:grpSpPr>
      <p:sp>
        <p:nvSpPr>
          <p:cNvPr id="288" name="Shape 288"/>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289" name="Shape 289"/>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90" name="Shape 290"/>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291" name="Shape 291"/>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spcBef>
                <a:spcPts val="0"/>
              </a:spcBef>
              <a:buNone/>
            </a:pPr>
            <a:r>
              <a:t/>
            </a:r>
            <a:endParaRPr/>
          </a:p>
        </p:txBody>
      </p:sp>
      <p:sp>
        <p:nvSpPr>
          <p:cNvPr id="292" name="Shape 292"/>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293" name="Shape 293"/>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9" name="Shape 299"/>
        <p:cNvGrpSpPr/>
        <p:nvPr/>
      </p:nvGrpSpPr>
      <p:grpSpPr>
        <a:xfrm>
          <a:off y="0" x="0"/>
          <a:ext cy="0" cx="0"/>
          <a:chOff y="0" x="0"/>
          <a:chExt cy="0" cx="0"/>
        </a:xfrm>
      </p:grpSpPr>
      <p:sp>
        <p:nvSpPr>
          <p:cNvPr id="300" name="Shape 300"/>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301" name="Shape 301"/>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02" name="Shape 302"/>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303" name="Shape 303"/>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lgn="l" rtl="0" lvl="1" marR="0" indent="0" marL="0">
              <a:lnSpc>
                <a:spcPct val="90000"/>
              </a:lnSpc>
              <a:spcBef>
                <a:spcPts val="0"/>
              </a:spcBef>
              <a:buClr>
                <a:srgbClr val="000066"/>
              </a:buClr>
              <a:buSzPct val="25000"/>
              <a:buFont typeface="Calibri"/>
              <a:buNone/>
            </a:pPr>
            <a:r>
              <a:rPr strike="noStrike" u="none" b="0" cap="none" baseline="0" sz="2000" lang="en-US" i="0">
                <a:solidFill>
                  <a:srgbClr val="000066"/>
                </a:solidFill>
                <a:latin typeface="Calibri"/>
                <a:ea typeface="Calibri"/>
                <a:cs typeface="Calibri"/>
                <a:sym typeface="Calibri"/>
              </a:rPr>
              <a:t>Brand Relationship and product category. (1) One product category: consumer electronics (Swaminathan et al., 2007), sunglasses (Hayes et al., 2006) (2) multiple product categories (Ji, 2002; Smit et al. 2007; Mai L-we &amp; Conti, 2008; Breivik &amp; Thorbjørnsen, 2008). References of footnotes provided upon request to authors.</a:t>
            </a:r>
          </a:p>
          <a:p>
            <a:pPr>
              <a:spcBef>
                <a:spcPts val="0"/>
              </a:spcBef>
              <a:buNone/>
            </a:pPr>
            <a:r>
              <a:t/>
            </a:r>
            <a:endParaRPr strike="noStrike" u="none" b="0" cap="none" baseline="0" sz="1800" i="0"/>
          </a:p>
        </p:txBody>
      </p:sp>
      <p:sp>
        <p:nvSpPr>
          <p:cNvPr id="304" name="Shape 304"/>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305" name="Shape 305"/>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0" name="Shape 310"/>
        <p:cNvGrpSpPr/>
        <p:nvPr/>
      </p:nvGrpSpPr>
      <p:grpSpPr>
        <a:xfrm>
          <a:off y="0" x="0"/>
          <a:ext cy="0" cx="0"/>
          <a:chOff y="0" x="0"/>
          <a:chExt cy="0" cx="0"/>
        </a:xfrm>
      </p:grpSpPr>
      <p:sp>
        <p:nvSpPr>
          <p:cNvPr id="311" name="Shape 311"/>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312" name="Shape 312"/>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8" name="Shape 318"/>
        <p:cNvGrpSpPr/>
        <p:nvPr/>
      </p:nvGrpSpPr>
      <p:grpSpPr>
        <a:xfrm>
          <a:off y="0" x="0"/>
          <a:ext cy="0" cx="0"/>
          <a:chOff y="0" x="0"/>
          <a:chExt cy="0" cx="0"/>
        </a:xfrm>
      </p:grpSpPr>
      <p:sp>
        <p:nvSpPr>
          <p:cNvPr id="319" name="Shape 319"/>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320" name="Shape 320"/>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6" name="Shape 326"/>
        <p:cNvGrpSpPr/>
        <p:nvPr/>
      </p:nvGrpSpPr>
      <p:grpSpPr>
        <a:xfrm>
          <a:off y="0" x="0"/>
          <a:ext cy="0" cx="0"/>
          <a:chOff y="0" x="0"/>
          <a:chExt cy="0" cx="0"/>
        </a:xfrm>
      </p:grpSpPr>
      <p:sp>
        <p:nvSpPr>
          <p:cNvPr id="327" name="Shape 327"/>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328" name="Shape 328"/>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4" name="Shape 334"/>
        <p:cNvGrpSpPr/>
        <p:nvPr/>
      </p:nvGrpSpPr>
      <p:grpSpPr>
        <a:xfrm>
          <a:off y="0" x="0"/>
          <a:ext cy="0" cx="0"/>
          <a:chOff y="0" x="0"/>
          <a:chExt cy="0" cx="0"/>
        </a:xfrm>
      </p:grpSpPr>
      <p:sp>
        <p:nvSpPr>
          <p:cNvPr id="335" name="Shape 335"/>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336" name="Shape 336"/>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3" name="Shape 343"/>
        <p:cNvGrpSpPr/>
        <p:nvPr/>
      </p:nvGrpSpPr>
      <p:grpSpPr>
        <a:xfrm>
          <a:off y="0" x="0"/>
          <a:ext cy="0" cx="0"/>
          <a:chOff y="0" x="0"/>
          <a:chExt cy="0" cx="0"/>
        </a:xfrm>
      </p:grpSpPr>
      <p:sp>
        <p:nvSpPr>
          <p:cNvPr id="344" name="Shape 344"/>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345" name="Shape 345"/>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2" name="Shape 352"/>
        <p:cNvGrpSpPr/>
        <p:nvPr/>
      </p:nvGrpSpPr>
      <p:grpSpPr>
        <a:xfrm>
          <a:off y="0" x="0"/>
          <a:ext cy="0" cx="0"/>
          <a:chOff y="0" x="0"/>
          <a:chExt cy="0" cx="0"/>
        </a:xfrm>
      </p:grpSpPr>
      <p:sp>
        <p:nvSpPr>
          <p:cNvPr id="353" name="Shape 353"/>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354" name="Shape 354"/>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1" name="Shape 361"/>
        <p:cNvGrpSpPr/>
        <p:nvPr/>
      </p:nvGrpSpPr>
      <p:grpSpPr>
        <a:xfrm>
          <a:off y="0" x="0"/>
          <a:ext cy="0" cx="0"/>
          <a:chOff y="0" x="0"/>
          <a:chExt cy="0" cx="0"/>
        </a:xfrm>
      </p:grpSpPr>
      <p:sp>
        <p:nvSpPr>
          <p:cNvPr id="362" name="Shape 362"/>
          <p:cNvSpPr txBox="1"/>
          <p:nvPr>
            <p:ph idx="1" type="body"/>
          </p:nvPr>
        </p:nvSpPr>
        <p:spPr>
          <a:xfrm>
            <a:off y="273050" x="1147762"/>
            <a:ext cy="222250" cx="8181974"/>
          </a:xfrm>
          <a:prstGeom prst="rect">
            <a:avLst/>
          </a:prstGeom>
        </p:spPr>
        <p:txBody>
          <a:bodyPr bIns="91425" rIns="91425" lIns="91425" tIns="91425" anchor="ctr" anchorCtr="0">
            <a:noAutofit/>
          </a:bodyPr>
          <a:lstStyle/>
          <a:p>
            <a:pPr>
              <a:spcBef>
                <a:spcPts val="0"/>
              </a:spcBef>
              <a:buNone/>
            </a:pPr>
            <a:r>
              <a:t/>
            </a:r>
            <a:endParaRPr/>
          </a:p>
        </p:txBody>
      </p:sp>
      <p:sp>
        <p:nvSpPr>
          <p:cNvPr id="363" name="Shape 363"/>
          <p:cNvSpPr/>
          <p:nvPr>
            <p:ph idx="2" type="sldImg"/>
          </p:nvPr>
        </p:nvSpPr>
        <p:spPr>
          <a:xfrm>
            <a:off y="941387" x="606425"/>
            <a:ext cy="6249986" cx="83312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90" name="Shape 90"/>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91" name="Shape 91"/>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92" name="Shape 92"/>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spcBef>
                <a:spcPts val="0"/>
              </a:spcBef>
              <a:buNone/>
            </a:pPr>
            <a:r>
              <a:t/>
            </a:r>
            <a:endParaRPr/>
          </a:p>
        </p:txBody>
      </p:sp>
      <p:sp>
        <p:nvSpPr>
          <p:cNvPr id="93" name="Shape 93"/>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94" name="Shape 94"/>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103" name="Shape 103"/>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04" name="Shape 104"/>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105" name="Shape 105"/>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spcBef>
                <a:spcPts val="0"/>
              </a:spcBef>
              <a:buNone/>
            </a:pPr>
            <a:r>
              <a:t/>
            </a:r>
            <a:endParaRPr/>
          </a:p>
        </p:txBody>
      </p:sp>
      <p:sp>
        <p:nvSpPr>
          <p:cNvPr id="106" name="Shape 106"/>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107" name="Shape 107"/>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115" name="Shape 115"/>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16" name="Shape 116"/>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117" name="Shape 117"/>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spcBef>
                <a:spcPts val="0"/>
              </a:spcBef>
              <a:buNone/>
            </a:pPr>
            <a:r>
              <a:t/>
            </a:r>
            <a:endParaRPr/>
          </a:p>
        </p:txBody>
      </p:sp>
      <p:sp>
        <p:nvSpPr>
          <p:cNvPr id="118" name="Shape 118"/>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119" name="Shape 119"/>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127" name="Shape 127"/>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28" name="Shape 128"/>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129" name="Shape 129"/>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spcBef>
                <a:spcPts val="0"/>
              </a:spcBef>
              <a:buNone/>
            </a:pPr>
            <a:r>
              <a:t/>
            </a:r>
            <a:endParaRPr/>
          </a:p>
        </p:txBody>
      </p:sp>
      <p:sp>
        <p:nvSpPr>
          <p:cNvPr id="130" name="Shape 130"/>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131" name="Shape 131"/>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139" name="Shape 139"/>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40" name="Shape 140"/>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141" name="Shape 141"/>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lgn="l" rtl="0" lvl="1" marR="0" indent="0" marL="0">
              <a:lnSpc>
                <a:spcPct val="90000"/>
              </a:lnSpc>
              <a:spcBef>
                <a:spcPts val="0"/>
              </a:spcBef>
              <a:buClr>
                <a:srgbClr val="000066"/>
              </a:buClr>
              <a:buSzPct val="25000"/>
              <a:buFont typeface="Calibri"/>
              <a:buNone/>
            </a:pPr>
            <a:r>
              <a:rPr strike="noStrike" u="none" b="0" cap="none" baseline="0" sz="2000" lang="en-US" i="0">
                <a:solidFill>
                  <a:srgbClr val="000066"/>
                </a:solidFill>
                <a:latin typeface="Calibri"/>
                <a:ea typeface="Calibri"/>
                <a:cs typeface="Calibri"/>
                <a:sym typeface="Calibri"/>
              </a:rPr>
              <a:t>Brand Relationship and product category. (1) One product category: consumer electronics (Swaminathan et al., 2007), sunglasses (Hayes et al., 2006) (2) multiple product categories (Ji, 2002; Smit et al. 2007; Mai L-we &amp; Conti, 2008; Breivik &amp; Thorbjørnsen, 2008). References of footnotes provided upon request to authors.</a:t>
            </a:r>
          </a:p>
          <a:p>
            <a:pPr>
              <a:spcBef>
                <a:spcPts val="0"/>
              </a:spcBef>
              <a:buNone/>
            </a:pPr>
            <a:r>
              <a:t/>
            </a:r>
            <a:endParaRPr strike="noStrike" u="none" b="0" cap="none" baseline="0" sz="1800" i="0"/>
          </a:p>
        </p:txBody>
      </p:sp>
      <p:sp>
        <p:nvSpPr>
          <p:cNvPr id="142" name="Shape 142"/>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143" name="Shape 143"/>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151" name="Shape 151"/>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52" name="Shape 152"/>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153" name="Shape 153"/>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lgn="l" rtl="0" lvl="1" marR="0" indent="0" marL="0">
              <a:lnSpc>
                <a:spcPct val="90000"/>
              </a:lnSpc>
              <a:spcBef>
                <a:spcPts val="0"/>
              </a:spcBef>
              <a:buClr>
                <a:srgbClr val="000066"/>
              </a:buClr>
              <a:buSzPct val="25000"/>
              <a:buFont typeface="Calibri"/>
              <a:buNone/>
            </a:pPr>
            <a:r>
              <a:rPr strike="noStrike" u="none" b="0" cap="none" baseline="0" sz="2000" lang="en-US" i="0">
                <a:solidFill>
                  <a:srgbClr val="000066"/>
                </a:solidFill>
                <a:latin typeface="Calibri"/>
                <a:ea typeface="Calibri"/>
                <a:cs typeface="Calibri"/>
                <a:sym typeface="Calibri"/>
              </a:rPr>
              <a:t>Brand Relationship and product category. (1) One product category: consumer electronics (Swaminathan et al., 2007), sunglasses (Hayes et al., 2006) (2) multiple product categories (Ji, 2002; Smit et al. 2007; Mai L-we &amp; Conti, 2008; Breivik &amp; Thorbjørnsen, 2008). References of footnotes provided upon request to authors.</a:t>
            </a:r>
          </a:p>
          <a:p>
            <a:pPr>
              <a:spcBef>
                <a:spcPts val="0"/>
              </a:spcBef>
              <a:buNone/>
            </a:pPr>
            <a:r>
              <a:t/>
            </a:r>
            <a:endParaRPr strike="noStrike" u="none" b="0" cap="none" baseline="0" sz="1800" i="0"/>
          </a:p>
        </p:txBody>
      </p:sp>
      <p:sp>
        <p:nvSpPr>
          <p:cNvPr id="154" name="Shape 154"/>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155" name="Shape 155"/>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txBox="1"/>
          <p:nvPr/>
        </p:nvSpPr>
        <p:spPr>
          <a:xfrm>
            <a:off y="55561" x="7707311"/>
            <a:ext cy="123824" cx="1603375"/>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800" lang="en-US" i="0"/>
              <a:t>SW-SW-CMZ008-2001-09-27-MFE</a:t>
            </a:r>
          </a:p>
        </p:txBody>
      </p:sp>
      <p:sp>
        <p:nvSpPr>
          <p:cNvPr id="164" name="Shape 164"/>
          <p:cNvSpPr txBox="1"/>
          <p:nvPr/>
        </p:nvSpPr>
        <p:spPr>
          <a:xfrm>
            <a:off y="6985000" x="8547100"/>
            <a:ext cy="184149" cx="763586"/>
          </a:xfrm>
          <a:prstGeom prst="rect">
            <a:avLst/>
          </a:prstGeom>
          <a:noFill/>
          <a:ln>
            <a:noFill/>
          </a:ln>
        </p:spPr>
        <p:txBody>
          <a:bodyPr bIns="0" rIns="0" lIns="0" tIns="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65" name="Shape 165"/>
          <p:cNvSpPr/>
          <p:nvPr>
            <p:ph idx="2" type="sldImg"/>
          </p:nvPr>
        </p:nvSpPr>
        <p:spPr>
          <a:xfrm>
            <a:off y="547687" x="3024186"/>
            <a:ext cy="2725736" cx="3632199"/>
          </a:xfrm>
          <a:custGeom>
            <a:pathLst>
              <a:path w="120000" extrusionOk="0" h="120000">
                <a:moveTo>
                  <a:pt y="0" x="0"/>
                </a:moveTo>
                <a:lnTo>
                  <a:pt y="0" x="120000"/>
                </a:lnTo>
                <a:lnTo>
                  <a:pt y="120000" x="120000"/>
                </a:lnTo>
                <a:lnTo>
                  <a:pt y="120000" x="0"/>
                </a:lnTo>
                <a:close/>
              </a:path>
            </a:pathLst>
          </a:custGeom>
          <a:noFill/>
          <a:ln>
            <a:noFill/>
          </a:ln>
        </p:spPr>
      </p:sp>
      <p:sp>
        <p:nvSpPr>
          <p:cNvPr id="166" name="Shape 166"/>
          <p:cNvSpPr txBox="1"/>
          <p:nvPr>
            <p:ph idx="1" type="body"/>
          </p:nvPr>
        </p:nvSpPr>
        <p:spPr>
          <a:xfrm>
            <a:off y="3454400" x="1319212"/>
            <a:ext cy="222250" cx="7034211"/>
          </a:xfrm>
          <a:prstGeom prst="rect">
            <a:avLst/>
          </a:prstGeom>
          <a:noFill/>
          <a:ln>
            <a:noFill/>
          </a:ln>
        </p:spPr>
        <p:txBody>
          <a:bodyPr bIns="0" rIns="0" lIns="0" tIns="0" anchor="t" anchorCtr="0">
            <a:noAutofit/>
          </a:bodyPr>
          <a:lstStyle/>
          <a:p>
            <a:pPr>
              <a:spcBef>
                <a:spcPts val="0"/>
              </a:spcBef>
              <a:buNone/>
            </a:pPr>
            <a:r>
              <a:t/>
            </a:r>
            <a:endParaRPr/>
          </a:p>
        </p:txBody>
      </p:sp>
      <p:sp>
        <p:nvSpPr>
          <p:cNvPr id="167" name="Shape 167"/>
          <p:cNvSpPr txBox="1"/>
          <p:nvPr>
            <p:ph idx="11" type="ftr"/>
          </p:nvPr>
        </p:nvSpPr>
        <p:spPr>
          <a:xfrm>
            <a:off y="55561" x="7707311"/>
            <a:ext cy="123824" cx="1603375"/>
          </a:xfrm>
          <a:prstGeom prst="rect">
            <a:avLst/>
          </a:prstGeom>
          <a:noFill/>
          <a:ln>
            <a:noFill/>
          </a:ln>
        </p:spPr>
        <p:txBody>
          <a:bodyPr bIns="0" rIns="0" lIns="0" tIns="0" anchor="b" anchorCtr="0">
            <a:noAutofit/>
          </a:bodyPr>
          <a:lstStyle/>
          <a:p>
            <a:pPr>
              <a:spcBef>
                <a:spcPts val="0"/>
              </a:spcBef>
              <a:buNone/>
            </a:pPr>
            <a:r>
              <a:rPr strike="noStrike" u="none" b="0" cap="none" baseline="0" sz="1800" lang="en-US" i="0"/>
              <a:t>SW-SW-CMZ008-2001-09-27-MFE</a:t>
            </a:r>
          </a:p>
        </p:txBody>
      </p:sp>
      <p:sp>
        <p:nvSpPr>
          <p:cNvPr id="168" name="Shape 168"/>
          <p:cNvSpPr txBox="1"/>
          <p:nvPr>
            <p:ph idx="12" type="sldNum"/>
          </p:nvPr>
        </p:nvSpPr>
        <p:spPr>
          <a:xfrm>
            <a:off y="6985000" x="8547100"/>
            <a:ext cy="184149" cx="763586"/>
          </a:xfrm>
          <a:prstGeom prst="rect">
            <a:avLst/>
          </a:prstGeom>
          <a:noFill/>
          <a:ln>
            <a:noFill/>
          </a:ln>
        </p:spPr>
        <p:txBody>
          <a:bodyPr bIns="0" rIns="0" lIns="0" tIns="0" anchor="b" anchorCtr="0">
            <a:noAutofit/>
          </a:bodyPr>
          <a:lstStyle/>
          <a:p>
            <a:pPr>
              <a:spcBef>
                <a:spcPts val="0"/>
              </a:spcBef>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ontent">
    <p:spTree>
      <p:nvGrpSpPr>
        <p:cNvPr id="13" name="Shape 13"/>
        <p:cNvGrpSpPr/>
        <p:nvPr/>
      </p:nvGrpSpPr>
      <p:grpSpPr>
        <a:xfrm>
          <a:off y="0" x="0"/>
          <a:ext cy="0" cx="0"/>
          <a:chOff y="0" x="0"/>
          <a:chExt cy="0" cx="0"/>
        </a:xfrm>
      </p:grpSpPr>
      <p:sp>
        <p:nvSpPr>
          <p:cNvPr id="14" name="Shape 14"/>
          <p:cNvSpPr txBox="1"/>
          <p:nvPr>
            <p:ph idx="1" type="body"/>
          </p:nvPr>
        </p:nvSpPr>
        <p:spPr>
          <a:xfrm>
            <a:off y="269875" x="447675"/>
            <a:ext cy="5734050" cx="8066087"/>
          </a:xfrm>
          <a:prstGeom prst="rect">
            <a:avLst/>
          </a:prstGeom>
          <a:noFill/>
          <a:ln>
            <a:noFill/>
          </a:ln>
        </p:spPr>
        <p:txBody>
          <a:bodyPr bIns="91425" rIns="91425" lIns="91425" tIns="91425" anchor="t" anchorCtr="0"/>
          <a:lstStyle>
            <a:lvl1pPr algn="l" rtl="0" indent="-342900" marL="342900">
              <a:spcBef>
                <a:spcPts val="0"/>
              </a:spcBef>
              <a:spcAft>
                <a:spcPts val="0"/>
              </a:spcAft>
              <a:defRPr sz="1600">
                <a:solidFill>
                  <a:schemeClr val="dk1"/>
                </a:solidFill>
                <a:latin typeface="Arial"/>
                <a:ea typeface="Arial"/>
                <a:cs typeface="Arial"/>
                <a:sym typeface="Arial"/>
              </a:defRPr>
            </a:lvl1pPr>
            <a:lvl2pPr algn="l" rtl="0" indent="-71438" marL="144463">
              <a:spcBef>
                <a:spcPts val="0"/>
              </a:spcBef>
              <a:spcAft>
                <a:spcPts val="0"/>
              </a:spcAft>
              <a:buClr>
                <a:schemeClr val="dk1"/>
              </a:buClr>
              <a:buFont typeface="Arial"/>
              <a:buChar char="●"/>
              <a:defRPr sz="1600">
                <a:solidFill>
                  <a:schemeClr val="dk1"/>
                </a:solidFill>
                <a:latin typeface="Arial"/>
                <a:ea typeface="Arial"/>
                <a:cs typeface="Arial"/>
                <a:sym typeface="Arial"/>
              </a:defRPr>
            </a:lvl2pPr>
            <a:lvl3pPr algn="l" rtl="0" indent="-95250" marL="295275">
              <a:spcBef>
                <a:spcPts val="0"/>
              </a:spcBef>
              <a:spcAft>
                <a:spcPts val="0"/>
              </a:spcAft>
              <a:buClr>
                <a:schemeClr val="dk1"/>
              </a:buClr>
              <a:buFont typeface="Arial"/>
              <a:buChar char="●"/>
              <a:defRPr sz="1600">
                <a:solidFill>
                  <a:schemeClr val="dk1"/>
                </a:solidFill>
                <a:latin typeface="Arial"/>
                <a:ea typeface="Arial"/>
                <a:cs typeface="Arial"/>
                <a:sym typeface="Arial"/>
              </a:defRPr>
            </a:lvl3pPr>
            <a:lvl4pPr algn="l" rtl="0" indent="-85725" marL="431800">
              <a:spcBef>
                <a:spcPts val="0"/>
              </a:spcBef>
              <a:spcAft>
                <a:spcPts val="0"/>
              </a:spcAft>
              <a:buClr>
                <a:schemeClr val="dk1"/>
              </a:buClr>
              <a:buFont typeface="Arial"/>
              <a:buChar char="●"/>
              <a:defRPr sz="1600">
                <a:solidFill>
                  <a:schemeClr val="dk1"/>
                </a:solidFill>
                <a:latin typeface="Arial"/>
                <a:ea typeface="Arial"/>
                <a:cs typeface="Arial"/>
                <a:sym typeface="Arial"/>
              </a:defRPr>
            </a:lvl4pPr>
            <a:lvl5pPr algn="l" rtl="0" indent="-106362" marL="582613">
              <a:spcBef>
                <a:spcPts val="0"/>
              </a:spcBef>
              <a:spcAft>
                <a:spcPts val="0"/>
              </a:spcAft>
              <a:buClr>
                <a:schemeClr val="dk1"/>
              </a:buClr>
              <a:buFont typeface="Arial"/>
              <a:buChar char="●"/>
              <a:defRPr sz="1600">
                <a:solidFill>
                  <a:schemeClr val="dk1"/>
                </a:solidFill>
                <a:latin typeface="Arial"/>
                <a:ea typeface="Arial"/>
                <a:cs typeface="Arial"/>
                <a:sym typeface="Arial"/>
              </a:defRPr>
            </a:lvl5pPr>
            <a:lvl6pPr algn="l" rtl="0" indent="-106362" marL="1039813">
              <a:spcBef>
                <a:spcPts val="0"/>
              </a:spcBef>
              <a:spcAft>
                <a:spcPts val="0"/>
              </a:spcAft>
              <a:buClr>
                <a:schemeClr val="dk1"/>
              </a:buClr>
              <a:buFont typeface="Arial"/>
              <a:buChar char="●"/>
              <a:defRPr sz="1600">
                <a:solidFill>
                  <a:schemeClr val="dk1"/>
                </a:solidFill>
                <a:latin typeface="Arial"/>
                <a:ea typeface="Arial"/>
                <a:cs typeface="Arial"/>
                <a:sym typeface="Arial"/>
              </a:defRPr>
            </a:lvl6pPr>
            <a:lvl7pPr algn="l" rtl="0" indent="-106362" marL="1497013">
              <a:spcBef>
                <a:spcPts val="0"/>
              </a:spcBef>
              <a:spcAft>
                <a:spcPts val="0"/>
              </a:spcAft>
              <a:buClr>
                <a:schemeClr val="dk1"/>
              </a:buClr>
              <a:buFont typeface="Arial"/>
              <a:buChar char="●"/>
              <a:defRPr sz="1600">
                <a:solidFill>
                  <a:schemeClr val="dk1"/>
                </a:solidFill>
                <a:latin typeface="Arial"/>
                <a:ea typeface="Arial"/>
                <a:cs typeface="Arial"/>
                <a:sym typeface="Arial"/>
              </a:defRPr>
            </a:lvl7pPr>
            <a:lvl8pPr algn="l" rtl="0" indent="-106363" marL="1954213">
              <a:spcBef>
                <a:spcPts val="0"/>
              </a:spcBef>
              <a:spcAft>
                <a:spcPts val="0"/>
              </a:spcAft>
              <a:buClr>
                <a:schemeClr val="dk1"/>
              </a:buClr>
              <a:buFont typeface="Arial"/>
              <a:buChar char="●"/>
              <a:defRPr sz="1600">
                <a:solidFill>
                  <a:schemeClr val="dk1"/>
                </a:solidFill>
                <a:latin typeface="Arial"/>
                <a:ea typeface="Arial"/>
                <a:cs typeface="Arial"/>
                <a:sym typeface="Arial"/>
              </a:defRPr>
            </a:lvl8pPr>
            <a:lvl9pPr algn="l" rtl="0" indent="-106363" marL="2411413">
              <a:spcBef>
                <a:spcPts val="0"/>
              </a:spcBef>
              <a:spcAft>
                <a:spcPts val="0"/>
              </a:spcAft>
              <a:buClr>
                <a:schemeClr val="dk1"/>
              </a:buClr>
              <a:buFont typeface="Arial"/>
              <a:buChar char="●"/>
              <a:defRPr sz="1600">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2" name="Shape 42"/>
        <p:cNvGrpSpPr/>
        <p:nvPr/>
      </p:nvGrpSpPr>
      <p:grpSpPr>
        <a:xfrm>
          <a:off y="0" x="0"/>
          <a:ext cy="0" cx="0"/>
          <a:chOff y="0" x="0"/>
          <a:chExt cy="0" cx="0"/>
        </a:xfrm>
      </p:grpSpPr>
      <p:sp>
        <p:nvSpPr>
          <p:cNvPr id="43" name="Shape 43"/>
          <p:cNvSpPr txBox="1"/>
          <p:nvPr>
            <p:ph type="title"/>
          </p:nvPr>
        </p:nvSpPr>
        <p:spPr>
          <a:xfrm>
            <a:off y="4319587" x="708025"/>
            <a:ext cy="1335086" cx="7616824"/>
          </a:xfrm>
          <a:prstGeom prst="rect">
            <a:avLst/>
          </a:prstGeom>
          <a:noFill/>
          <a:ln>
            <a:noFill/>
          </a:ln>
        </p:spPr>
        <p:txBody>
          <a:bodyPr bIns="91425" rIns="91425" lIns="91425" tIns="91425" anchor="t" anchorCtr="0"/>
          <a:lstStyle>
            <a:lvl1pPr algn="l" rtl="0">
              <a:spcBef>
                <a:spcPts val="0"/>
              </a:spcBef>
              <a:defRPr b="1" cap="small" sz="400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4" name="Shape 44"/>
          <p:cNvSpPr txBox="1"/>
          <p:nvPr>
            <p:ph idx="1" type="body"/>
          </p:nvPr>
        </p:nvSpPr>
        <p:spPr>
          <a:xfrm>
            <a:off y="2849563" x="708025"/>
            <a:ext cy="1470024" cx="7616824"/>
          </a:xfrm>
          <a:prstGeom prst="rect">
            <a:avLst/>
          </a:prstGeom>
          <a:noFill/>
          <a:ln>
            <a:noFill/>
          </a:ln>
        </p:spPr>
        <p:txBody>
          <a:bodyPr bIns="91425" rIns="91425" lIns="91425" tIns="91425" anchor="b" anchorCtr="0"/>
          <a:lstStyle>
            <a:lvl1pPr rtl="0" indent="0" marL="0">
              <a:spcBef>
                <a:spcPts val="0"/>
              </a:spcBef>
              <a:buFont typeface="Arial"/>
              <a:buNone/>
              <a:defRPr sz="2000"/>
            </a:lvl1pPr>
            <a:lvl2pPr rtl="0" indent="0" marL="457200">
              <a:spcBef>
                <a:spcPts val="0"/>
              </a:spcBef>
              <a:buFont typeface="Arial"/>
              <a:buNone/>
              <a:defRPr sz="1800"/>
            </a:lvl2pPr>
            <a:lvl3pPr rtl="0" indent="0" marL="914400">
              <a:spcBef>
                <a:spcPts val="0"/>
              </a:spcBef>
              <a:buFont typeface="Arial"/>
              <a:buNone/>
              <a:defRPr sz="1600"/>
            </a:lvl3pPr>
            <a:lvl4pPr rtl="0" indent="0" marL="1371600">
              <a:spcBef>
                <a:spcPts val="0"/>
              </a:spcBef>
              <a:buFont typeface="Arial"/>
              <a:buNone/>
              <a:defRPr sz="1400"/>
            </a:lvl4pPr>
            <a:lvl5pPr rtl="0" indent="0" marL="1828800">
              <a:spcBef>
                <a:spcPts val="0"/>
              </a:spcBef>
              <a:buFont typeface="Arial"/>
              <a:buNone/>
              <a:defRPr sz="1400"/>
            </a:lvl5pPr>
            <a:lvl6pPr rtl="0" indent="0" marL="2286000">
              <a:spcBef>
                <a:spcPts val="0"/>
              </a:spcBef>
              <a:buFont typeface="Arial"/>
              <a:buNone/>
              <a:defRPr sz="1400"/>
            </a:lvl6pPr>
            <a:lvl7pPr rtl="0" indent="0" marL="2743200">
              <a:spcBef>
                <a:spcPts val="0"/>
              </a:spcBef>
              <a:buFont typeface="Arial"/>
              <a:buNone/>
              <a:defRPr sz="1400"/>
            </a:lvl7pPr>
            <a:lvl8pPr rtl="0" indent="0" marL="3200400">
              <a:spcBef>
                <a:spcPts val="0"/>
              </a:spcBef>
              <a:buFont typeface="Arial"/>
              <a:buNone/>
              <a:defRPr sz="1400"/>
            </a:lvl8pPr>
            <a:lvl9pPr rtl="0" indent="0" marL="3657600">
              <a:spcBef>
                <a:spcPts val="0"/>
              </a:spcBef>
              <a:buFont typeface="Arial"/>
              <a:buNone/>
              <a:defRPr sz="14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5" name="Shape 45"/>
        <p:cNvGrpSpPr/>
        <p:nvPr/>
      </p:nvGrpSpPr>
      <p:grpSpPr>
        <a:xfrm>
          <a:off y="0" x="0"/>
          <a:ext cy="0" cx="0"/>
          <a:chOff y="0" x="0"/>
          <a:chExt cy="0" cx="0"/>
        </a:xfrm>
      </p:grpSpPr>
      <p:sp>
        <p:nvSpPr>
          <p:cNvPr id="46" name="Shape 46"/>
          <p:cNvSpPr txBox="1"/>
          <p:nvPr>
            <p:ph type="title"/>
          </p:nvPr>
        </p:nvSpPr>
        <p:spPr>
          <a:xfrm>
            <a:off y="269875" x="447675"/>
            <a:ext cy="1119188" cx="8066087"/>
          </a:xfrm>
          <a:prstGeom prst="rect">
            <a:avLst/>
          </a:prstGeom>
          <a:noFill/>
          <a:ln>
            <a:noFill/>
          </a:ln>
        </p:spPr>
        <p:txBody>
          <a:bodyPr bIns="91425" rIns="91425" lIns="91425" tIns="91425" anchor="t" anchorCtr="0"/>
          <a:lstStyle>
            <a:lvl1pPr algn="l" rtl="0">
              <a:spcBef>
                <a:spcPts val="0"/>
              </a:spcBef>
              <a:spcAft>
                <a:spcPts val="0"/>
              </a:spcAft>
              <a:defRPr b="1" sz="1900">
                <a:solidFill>
                  <a:schemeClr val="dk2"/>
                </a:solidFill>
                <a:latin typeface="Arial"/>
                <a:ea typeface="Arial"/>
                <a:cs typeface="Arial"/>
                <a:sym typeface="Arial"/>
              </a:defRPr>
            </a:lvl1pPr>
            <a:lvl2pPr algn="l" rtl="0">
              <a:spcBef>
                <a:spcPts val="0"/>
              </a:spcBef>
              <a:spcAft>
                <a:spcPts val="0"/>
              </a:spcAft>
              <a:defRPr b="1" sz="1900">
                <a:solidFill>
                  <a:schemeClr val="dk2"/>
                </a:solidFill>
                <a:latin typeface="Arial"/>
                <a:ea typeface="Arial"/>
                <a:cs typeface="Arial"/>
                <a:sym typeface="Arial"/>
              </a:defRPr>
            </a:lvl2pPr>
            <a:lvl3pPr algn="l" rtl="0">
              <a:spcBef>
                <a:spcPts val="0"/>
              </a:spcBef>
              <a:spcAft>
                <a:spcPts val="0"/>
              </a:spcAft>
              <a:defRPr b="1" sz="1900">
                <a:solidFill>
                  <a:schemeClr val="dk2"/>
                </a:solidFill>
                <a:latin typeface="Arial"/>
                <a:ea typeface="Arial"/>
                <a:cs typeface="Arial"/>
                <a:sym typeface="Arial"/>
              </a:defRPr>
            </a:lvl3pPr>
            <a:lvl4pPr algn="l" rtl="0">
              <a:spcBef>
                <a:spcPts val="0"/>
              </a:spcBef>
              <a:spcAft>
                <a:spcPts val="0"/>
              </a:spcAft>
              <a:defRPr b="1" sz="1900">
                <a:solidFill>
                  <a:schemeClr val="dk2"/>
                </a:solidFill>
                <a:latin typeface="Arial"/>
                <a:ea typeface="Arial"/>
                <a:cs typeface="Arial"/>
                <a:sym typeface="Arial"/>
              </a:defRPr>
            </a:lvl4pPr>
            <a:lvl5pPr algn="l" rtl="0">
              <a:spcBef>
                <a:spcPts val="0"/>
              </a:spcBef>
              <a:spcAft>
                <a:spcPts val="0"/>
              </a:spcAft>
              <a:defRPr b="1" sz="1900">
                <a:solidFill>
                  <a:schemeClr val="dk2"/>
                </a:solidFill>
                <a:latin typeface="Arial"/>
                <a:ea typeface="Arial"/>
                <a:cs typeface="Arial"/>
                <a:sym typeface="Arial"/>
              </a:defRPr>
            </a:lvl5pPr>
            <a:lvl6pPr algn="l" rtl="0" marL="457200">
              <a:spcBef>
                <a:spcPts val="0"/>
              </a:spcBef>
              <a:spcAft>
                <a:spcPts val="0"/>
              </a:spcAft>
              <a:defRPr b="1" sz="1900">
                <a:solidFill>
                  <a:schemeClr val="dk2"/>
                </a:solidFill>
                <a:latin typeface="Arial"/>
                <a:ea typeface="Arial"/>
                <a:cs typeface="Arial"/>
                <a:sym typeface="Arial"/>
              </a:defRPr>
            </a:lvl6pPr>
            <a:lvl7pPr algn="l" rtl="0" marL="914400">
              <a:spcBef>
                <a:spcPts val="0"/>
              </a:spcBef>
              <a:spcAft>
                <a:spcPts val="0"/>
              </a:spcAft>
              <a:defRPr b="1" sz="1900">
                <a:solidFill>
                  <a:schemeClr val="dk2"/>
                </a:solidFill>
                <a:latin typeface="Arial"/>
                <a:ea typeface="Arial"/>
                <a:cs typeface="Arial"/>
                <a:sym typeface="Arial"/>
              </a:defRPr>
            </a:lvl7pPr>
            <a:lvl8pPr algn="l" rtl="0" marL="1371600">
              <a:spcBef>
                <a:spcPts val="0"/>
              </a:spcBef>
              <a:spcAft>
                <a:spcPts val="0"/>
              </a:spcAft>
              <a:defRPr b="1" sz="1900">
                <a:solidFill>
                  <a:schemeClr val="dk2"/>
                </a:solidFill>
                <a:latin typeface="Arial"/>
                <a:ea typeface="Arial"/>
                <a:cs typeface="Arial"/>
                <a:sym typeface="Arial"/>
              </a:defRPr>
            </a:lvl8pPr>
            <a:lvl9pPr algn="l" rtl="0" marL="1828800">
              <a:spcBef>
                <a:spcPts val="0"/>
              </a:spcBef>
              <a:spcAft>
                <a:spcPts val="0"/>
              </a:spcAft>
              <a:defRPr b="1" sz="1900">
                <a:solidFill>
                  <a:schemeClr val="dk2"/>
                </a:solidFill>
                <a:latin typeface="Arial"/>
                <a:ea typeface="Arial"/>
                <a:cs typeface="Arial"/>
                <a:sym typeface="Arial"/>
              </a:defRPr>
            </a:lvl9pPr>
          </a:lstStyle>
          <a:p/>
        </p:txBody>
      </p:sp>
      <p:sp>
        <p:nvSpPr>
          <p:cNvPr id="47" name="Shape 47"/>
          <p:cNvSpPr txBox="1"/>
          <p:nvPr>
            <p:ph idx="1" type="body"/>
          </p:nvPr>
        </p:nvSpPr>
        <p:spPr>
          <a:xfrm>
            <a:off y="1568450" x="447675"/>
            <a:ext cy="4435474" cx="8066087"/>
          </a:xfrm>
          <a:prstGeom prst="rect">
            <a:avLst/>
          </a:prstGeom>
          <a:noFill/>
          <a:ln>
            <a:noFill/>
          </a:ln>
        </p:spPr>
        <p:txBody>
          <a:bodyPr bIns="91425" rIns="91425" lIns="91425" tIns="91425" anchor="t" anchorCtr="0"/>
          <a:lstStyle>
            <a:lvl1pPr algn="l" rtl="0" indent="-342900" marL="342900">
              <a:spcBef>
                <a:spcPts val="0"/>
              </a:spcBef>
              <a:spcAft>
                <a:spcPts val="0"/>
              </a:spcAft>
              <a:defRPr sz="1600">
                <a:solidFill>
                  <a:schemeClr val="dk1"/>
                </a:solidFill>
                <a:latin typeface="Arial"/>
                <a:ea typeface="Arial"/>
                <a:cs typeface="Arial"/>
                <a:sym typeface="Arial"/>
              </a:defRPr>
            </a:lvl1pPr>
            <a:lvl2pPr algn="l" rtl="0" indent="-71438" marL="144463">
              <a:spcBef>
                <a:spcPts val="0"/>
              </a:spcBef>
              <a:spcAft>
                <a:spcPts val="0"/>
              </a:spcAft>
              <a:buClr>
                <a:schemeClr val="dk1"/>
              </a:buClr>
              <a:buFont typeface="Arial"/>
              <a:buChar char="●"/>
              <a:defRPr sz="1600">
                <a:solidFill>
                  <a:schemeClr val="dk1"/>
                </a:solidFill>
                <a:latin typeface="Arial"/>
                <a:ea typeface="Arial"/>
                <a:cs typeface="Arial"/>
                <a:sym typeface="Arial"/>
              </a:defRPr>
            </a:lvl2pPr>
            <a:lvl3pPr algn="l" rtl="0" indent="-95250" marL="295275">
              <a:spcBef>
                <a:spcPts val="0"/>
              </a:spcBef>
              <a:spcAft>
                <a:spcPts val="0"/>
              </a:spcAft>
              <a:buClr>
                <a:schemeClr val="dk1"/>
              </a:buClr>
              <a:buFont typeface="Arial"/>
              <a:buChar char="●"/>
              <a:defRPr sz="1600">
                <a:solidFill>
                  <a:schemeClr val="dk1"/>
                </a:solidFill>
                <a:latin typeface="Arial"/>
                <a:ea typeface="Arial"/>
                <a:cs typeface="Arial"/>
                <a:sym typeface="Arial"/>
              </a:defRPr>
            </a:lvl3pPr>
            <a:lvl4pPr algn="l" rtl="0" indent="-85725" marL="431800">
              <a:spcBef>
                <a:spcPts val="0"/>
              </a:spcBef>
              <a:spcAft>
                <a:spcPts val="0"/>
              </a:spcAft>
              <a:buClr>
                <a:schemeClr val="dk1"/>
              </a:buClr>
              <a:buFont typeface="Arial"/>
              <a:buChar char="●"/>
              <a:defRPr sz="1600">
                <a:solidFill>
                  <a:schemeClr val="dk1"/>
                </a:solidFill>
                <a:latin typeface="Arial"/>
                <a:ea typeface="Arial"/>
                <a:cs typeface="Arial"/>
                <a:sym typeface="Arial"/>
              </a:defRPr>
            </a:lvl4pPr>
            <a:lvl5pPr algn="l" rtl="0" indent="-106362" marL="582613">
              <a:spcBef>
                <a:spcPts val="0"/>
              </a:spcBef>
              <a:spcAft>
                <a:spcPts val="0"/>
              </a:spcAft>
              <a:buClr>
                <a:schemeClr val="dk1"/>
              </a:buClr>
              <a:buFont typeface="Arial"/>
              <a:buChar char="●"/>
              <a:defRPr sz="1600">
                <a:solidFill>
                  <a:schemeClr val="dk1"/>
                </a:solidFill>
                <a:latin typeface="Arial"/>
                <a:ea typeface="Arial"/>
                <a:cs typeface="Arial"/>
                <a:sym typeface="Arial"/>
              </a:defRPr>
            </a:lvl5pPr>
            <a:lvl6pPr algn="l" rtl="0" indent="-106362" marL="1039813">
              <a:spcBef>
                <a:spcPts val="0"/>
              </a:spcBef>
              <a:spcAft>
                <a:spcPts val="0"/>
              </a:spcAft>
              <a:buClr>
                <a:schemeClr val="dk1"/>
              </a:buClr>
              <a:buFont typeface="Arial"/>
              <a:buChar char="●"/>
              <a:defRPr sz="1600">
                <a:solidFill>
                  <a:schemeClr val="dk1"/>
                </a:solidFill>
                <a:latin typeface="Arial"/>
                <a:ea typeface="Arial"/>
                <a:cs typeface="Arial"/>
                <a:sym typeface="Arial"/>
              </a:defRPr>
            </a:lvl6pPr>
            <a:lvl7pPr algn="l" rtl="0" indent="-106362" marL="1497013">
              <a:spcBef>
                <a:spcPts val="0"/>
              </a:spcBef>
              <a:spcAft>
                <a:spcPts val="0"/>
              </a:spcAft>
              <a:buClr>
                <a:schemeClr val="dk1"/>
              </a:buClr>
              <a:buFont typeface="Arial"/>
              <a:buChar char="●"/>
              <a:defRPr sz="1600">
                <a:solidFill>
                  <a:schemeClr val="dk1"/>
                </a:solidFill>
                <a:latin typeface="Arial"/>
                <a:ea typeface="Arial"/>
                <a:cs typeface="Arial"/>
                <a:sym typeface="Arial"/>
              </a:defRPr>
            </a:lvl7pPr>
            <a:lvl8pPr algn="l" rtl="0" indent="-106363" marL="1954213">
              <a:spcBef>
                <a:spcPts val="0"/>
              </a:spcBef>
              <a:spcAft>
                <a:spcPts val="0"/>
              </a:spcAft>
              <a:buClr>
                <a:schemeClr val="dk1"/>
              </a:buClr>
              <a:buFont typeface="Arial"/>
              <a:buChar char="●"/>
              <a:defRPr sz="1600">
                <a:solidFill>
                  <a:schemeClr val="dk1"/>
                </a:solidFill>
                <a:latin typeface="Arial"/>
                <a:ea typeface="Arial"/>
                <a:cs typeface="Arial"/>
                <a:sym typeface="Arial"/>
              </a:defRPr>
            </a:lvl8pPr>
            <a:lvl9pPr algn="l" rtl="0" indent="-106363" marL="2411413">
              <a:spcBef>
                <a:spcPts val="0"/>
              </a:spcBef>
              <a:spcAft>
                <a:spcPts val="0"/>
              </a:spcAft>
              <a:buClr>
                <a:schemeClr val="dk1"/>
              </a:buClr>
              <a:buFont typeface="Arial"/>
              <a:buChar char="●"/>
              <a:defRPr sz="1600">
                <a:solidFill>
                  <a:schemeClr val="dk1"/>
                </a:solidFill>
                <a:latin typeface="Arial"/>
                <a:ea typeface="Arial"/>
                <a:cs typeface="Arial"/>
                <a:sym typeface="Aria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5" name="Shape 55"/>
        <p:cNvGrpSpPr/>
        <p:nvPr/>
      </p:nvGrpSpPr>
      <p:grpSpPr>
        <a:xfrm>
          <a:off y="0" x="0"/>
          <a:ext cy="0" cx="0"/>
          <a:chOff y="0" x="0"/>
          <a:chExt cy="0" cx="0"/>
        </a:xfrm>
      </p:grpSpPr>
      <p:sp>
        <p:nvSpPr>
          <p:cNvPr id="56" name="Shape 56"/>
          <p:cNvSpPr txBox="1"/>
          <p:nvPr>
            <p:ph type="ctrTitle"/>
          </p:nvPr>
        </p:nvSpPr>
        <p:spPr>
          <a:xfrm>
            <a:off y="2701925" x="2640013"/>
            <a:ext cy="365125" cx="5027611"/>
          </a:xfrm>
          <a:prstGeom prst="rect">
            <a:avLst/>
          </a:prstGeom>
          <a:noFill/>
          <a:ln>
            <a:noFill/>
          </a:ln>
        </p:spPr>
        <p:txBody>
          <a:bodyPr bIns="91425" rIns="91425" lIns="91425" tIns="91425" anchor="t" anchorCtr="0"/>
          <a:lstStyle>
            <a:lvl1pPr algn="l" rtl="0" marR="0" indent="0" marL="0">
              <a:spcBef>
                <a:spcPts val="0"/>
              </a:spcBef>
              <a:spcAft>
                <a:spcPts val="0"/>
              </a:spcAft>
              <a:defRPr strike="noStrike" u="none" b="0" cap="none" baseline="0" sz="2400" i="0">
                <a:solidFill>
                  <a:schemeClr val="dk2"/>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7" name="Shape 57"/>
          <p:cNvSpPr txBox="1"/>
          <p:nvPr>
            <p:ph idx="1" type="subTitle"/>
          </p:nvPr>
        </p:nvSpPr>
        <p:spPr>
          <a:xfrm>
            <a:off y="3883025" x="2640013"/>
            <a:ext cy="212724" cx="5027611"/>
          </a:xfrm>
          <a:prstGeom prst="rect">
            <a:avLst/>
          </a:prstGeom>
          <a:noFill/>
          <a:ln>
            <a:noFill/>
          </a:ln>
        </p:spPr>
        <p:txBody>
          <a:bodyPr bIns="91425" rIns="91425" lIns="91425" tIns="91425" anchor="t" anchorCtr="0"/>
          <a:lstStyle>
            <a:lvl1pPr algn="l" rtl="0" marR="0" indent="-342900" marL="342900">
              <a:spcBef>
                <a:spcPts val="0"/>
              </a:spcBef>
              <a:spcAft>
                <a:spcPts val="0"/>
              </a:spcAft>
              <a:defRPr strike="noStrike" u="none" b="0" cap="none" baseline="0" sz="1400" i="0">
                <a:solidFill>
                  <a:schemeClr val="dk1"/>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5" name="Shape 15"/>
        <p:cNvGrpSpPr/>
        <p:nvPr/>
      </p:nvGrpSpPr>
      <p:grpSpPr>
        <a:xfrm>
          <a:off y="0" x="0"/>
          <a:ext cy="0" cx="0"/>
          <a:chOff y="0" x="0"/>
          <a:chExt cy="0" cx="0"/>
        </a:xfrm>
      </p:grpSpPr>
      <p:sp>
        <p:nvSpPr>
          <p:cNvPr id="16" name="Shape 16"/>
          <p:cNvSpPr txBox="1"/>
          <p:nvPr>
            <p:ph type="title"/>
          </p:nvPr>
        </p:nvSpPr>
        <p:spPr>
          <a:xfrm rot="5400000">
            <a:off y="2128837" x="4638675"/>
            <a:ext cy="2016124" cx="5734050"/>
          </a:xfrm>
          <a:prstGeom prst="rect">
            <a:avLst/>
          </a:prstGeom>
          <a:noFill/>
          <a:ln>
            <a:noFill/>
          </a:ln>
        </p:spPr>
        <p:txBody>
          <a:bodyPr bIns="91425" rIns="91425" lIns="91425" tIns="91425" anchor="t" anchorCtr="0"/>
          <a:lstStyle>
            <a:lvl1pPr algn="l" rtl="0">
              <a:spcBef>
                <a:spcPts val="0"/>
              </a:spcBef>
              <a:spcAft>
                <a:spcPts val="0"/>
              </a:spcAft>
              <a:defRPr b="1" sz="1900">
                <a:solidFill>
                  <a:schemeClr val="dk2"/>
                </a:solidFill>
                <a:latin typeface="Arial"/>
                <a:ea typeface="Arial"/>
                <a:cs typeface="Arial"/>
                <a:sym typeface="Arial"/>
              </a:defRPr>
            </a:lvl1pPr>
            <a:lvl2pPr algn="l" rtl="0">
              <a:spcBef>
                <a:spcPts val="0"/>
              </a:spcBef>
              <a:spcAft>
                <a:spcPts val="0"/>
              </a:spcAft>
              <a:defRPr b="1" sz="1900">
                <a:solidFill>
                  <a:schemeClr val="dk2"/>
                </a:solidFill>
                <a:latin typeface="Arial"/>
                <a:ea typeface="Arial"/>
                <a:cs typeface="Arial"/>
                <a:sym typeface="Arial"/>
              </a:defRPr>
            </a:lvl2pPr>
            <a:lvl3pPr algn="l" rtl="0">
              <a:spcBef>
                <a:spcPts val="0"/>
              </a:spcBef>
              <a:spcAft>
                <a:spcPts val="0"/>
              </a:spcAft>
              <a:defRPr b="1" sz="1900">
                <a:solidFill>
                  <a:schemeClr val="dk2"/>
                </a:solidFill>
                <a:latin typeface="Arial"/>
                <a:ea typeface="Arial"/>
                <a:cs typeface="Arial"/>
                <a:sym typeface="Arial"/>
              </a:defRPr>
            </a:lvl3pPr>
            <a:lvl4pPr algn="l" rtl="0">
              <a:spcBef>
                <a:spcPts val="0"/>
              </a:spcBef>
              <a:spcAft>
                <a:spcPts val="0"/>
              </a:spcAft>
              <a:defRPr b="1" sz="1900">
                <a:solidFill>
                  <a:schemeClr val="dk2"/>
                </a:solidFill>
                <a:latin typeface="Arial"/>
                <a:ea typeface="Arial"/>
                <a:cs typeface="Arial"/>
                <a:sym typeface="Arial"/>
              </a:defRPr>
            </a:lvl4pPr>
            <a:lvl5pPr algn="l" rtl="0">
              <a:spcBef>
                <a:spcPts val="0"/>
              </a:spcBef>
              <a:spcAft>
                <a:spcPts val="0"/>
              </a:spcAft>
              <a:defRPr b="1" sz="1900">
                <a:solidFill>
                  <a:schemeClr val="dk2"/>
                </a:solidFill>
                <a:latin typeface="Arial"/>
                <a:ea typeface="Arial"/>
                <a:cs typeface="Arial"/>
                <a:sym typeface="Arial"/>
              </a:defRPr>
            </a:lvl5pPr>
            <a:lvl6pPr algn="l" rtl="0" marL="457200">
              <a:spcBef>
                <a:spcPts val="0"/>
              </a:spcBef>
              <a:spcAft>
                <a:spcPts val="0"/>
              </a:spcAft>
              <a:defRPr b="1" sz="1900">
                <a:solidFill>
                  <a:schemeClr val="dk2"/>
                </a:solidFill>
                <a:latin typeface="Arial"/>
                <a:ea typeface="Arial"/>
                <a:cs typeface="Arial"/>
                <a:sym typeface="Arial"/>
              </a:defRPr>
            </a:lvl6pPr>
            <a:lvl7pPr algn="l" rtl="0" marL="914400">
              <a:spcBef>
                <a:spcPts val="0"/>
              </a:spcBef>
              <a:spcAft>
                <a:spcPts val="0"/>
              </a:spcAft>
              <a:defRPr b="1" sz="1900">
                <a:solidFill>
                  <a:schemeClr val="dk2"/>
                </a:solidFill>
                <a:latin typeface="Arial"/>
                <a:ea typeface="Arial"/>
                <a:cs typeface="Arial"/>
                <a:sym typeface="Arial"/>
              </a:defRPr>
            </a:lvl7pPr>
            <a:lvl8pPr algn="l" rtl="0" marL="1371600">
              <a:spcBef>
                <a:spcPts val="0"/>
              </a:spcBef>
              <a:spcAft>
                <a:spcPts val="0"/>
              </a:spcAft>
              <a:defRPr b="1" sz="1900">
                <a:solidFill>
                  <a:schemeClr val="dk2"/>
                </a:solidFill>
                <a:latin typeface="Arial"/>
                <a:ea typeface="Arial"/>
                <a:cs typeface="Arial"/>
                <a:sym typeface="Arial"/>
              </a:defRPr>
            </a:lvl8pPr>
            <a:lvl9pPr algn="l" rtl="0" marL="1828800">
              <a:spcBef>
                <a:spcPts val="0"/>
              </a:spcBef>
              <a:spcAft>
                <a:spcPts val="0"/>
              </a:spcAft>
              <a:defRPr b="1" sz="1900">
                <a:solidFill>
                  <a:schemeClr val="dk2"/>
                </a:solidFill>
                <a:latin typeface="Arial"/>
                <a:ea typeface="Arial"/>
                <a:cs typeface="Arial"/>
                <a:sym typeface="Arial"/>
              </a:defRPr>
            </a:lvl9pPr>
          </a:lstStyle>
          <a:p/>
        </p:txBody>
      </p:sp>
      <p:sp>
        <p:nvSpPr>
          <p:cNvPr id="17" name="Shape 17"/>
          <p:cNvSpPr txBox="1"/>
          <p:nvPr>
            <p:ph idx="1" type="body"/>
          </p:nvPr>
        </p:nvSpPr>
        <p:spPr>
          <a:xfrm rot="5400000">
            <a:off y="188118" x="529431"/>
            <a:ext cy="5897562" cx="5734050"/>
          </a:xfrm>
          <a:prstGeom prst="rect">
            <a:avLst/>
          </a:prstGeom>
          <a:noFill/>
          <a:ln>
            <a:noFill/>
          </a:ln>
        </p:spPr>
        <p:txBody>
          <a:bodyPr bIns="91425" rIns="91425" lIns="91425" tIns="91425" anchor="t" anchorCtr="0"/>
          <a:lstStyle>
            <a:lvl1pPr algn="l" rtl="0" indent="-342900" marL="342900">
              <a:spcBef>
                <a:spcPts val="0"/>
              </a:spcBef>
              <a:spcAft>
                <a:spcPts val="0"/>
              </a:spcAft>
              <a:defRPr sz="1600">
                <a:solidFill>
                  <a:schemeClr val="dk1"/>
                </a:solidFill>
                <a:latin typeface="Arial"/>
                <a:ea typeface="Arial"/>
                <a:cs typeface="Arial"/>
                <a:sym typeface="Arial"/>
              </a:defRPr>
            </a:lvl1pPr>
            <a:lvl2pPr algn="l" rtl="0" indent="-71438" marL="144463">
              <a:spcBef>
                <a:spcPts val="0"/>
              </a:spcBef>
              <a:spcAft>
                <a:spcPts val="0"/>
              </a:spcAft>
              <a:buClr>
                <a:schemeClr val="dk1"/>
              </a:buClr>
              <a:buFont typeface="Arial"/>
              <a:buChar char="●"/>
              <a:defRPr sz="1600">
                <a:solidFill>
                  <a:schemeClr val="dk1"/>
                </a:solidFill>
                <a:latin typeface="Arial"/>
                <a:ea typeface="Arial"/>
                <a:cs typeface="Arial"/>
                <a:sym typeface="Arial"/>
              </a:defRPr>
            </a:lvl2pPr>
            <a:lvl3pPr algn="l" rtl="0" indent="-95250" marL="295275">
              <a:spcBef>
                <a:spcPts val="0"/>
              </a:spcBef>
              <a:spcAft>
                <a:spcPts val="0"/>
              </a:spcAft>
              <a:buClr>
                <a:schemeClr val="dk1"/>
              </a:buClr>
              <a:buFont typeface="Arial"/>
              <a:buChar char="●"/>
              <a:defRPr sz="1600">
                <a:solidFill>
                  <a:schemeClr val="dk1"/>
                </a:solidFill>
                <a:latin typeface="Arial"/>
                <a:ea typeface="Arial"/>
                <a:cs typeface="Arial"/>
                <a:sym typeface="Arial"/>
              </a:defRPr>
            </a:lvl3pPr>
            <a:lvl4pPr algn="l" rtl="0" indent="-85725" marL="431800">
              <a:spcBef>
                <a:spcPts val="0"/>
              </a:spcBef>
              <a:spcAft>
                <a:spcPts val="0"/>
              </a:spcAft>
              <a:buClr>
                <a:schemeClr val="dk1"/>
              </a:buClr>
              <a:buFont typeface="Arial"/>
              <a:buChar char="●"/>
              <a:defRPr sz="1600">
                <a:solidFill>
                  <a:schemeClr val="dk1"/>
                </a:solidFill>
                <a:latin typeface="Arial"/>
                <a:ea typeface="Arial"/>
                <a:cs typeface="Arial"/>
                <a:sym typeface="Arial"/>
              </a:defRPr>
            </a:lvl4pPr>
            <a:lvl5pPr algn="l" rtl="0" indent="-106362" marL="582613">
              <a:spcBef>
                <a:spcPts val="0"/>
              </a:spcBef>
              <a:spcAft>
                <a:spcPts val="0"/>
              </a:spcAft>
              <a:buClr>
                <a:schemeClr val="dk1"/>
              </a:buClr>
              <a:buFont typeface="Arial"/>
              <a:buChar char="●"/>
              <a:defRPr sz="1600">
                <a:solidFill>
                  <a:schemeClr val="dk1"/>
                </a:solidFill>
                <a:latin typeface="Arial"/>
                <a:ea typeface="Arial"/>
                <a:cs typeface="Arial"/>
                <a:sym typeface="Arial"/>
              </a:defRPr>
            </a:lvl5pPr>
            <a:lvl6pPr algn="l" rtl="0" indent="-106362" marL="1039813">
              <a:spcBef>
                <a:spcPts val="0"/>
              </a:spcBef>
              <a:spcAft>
                <a:spcPts val="0"/>
              </a:spcAft>
              <a:buClr>
                <a:schemeClr val="dk1"/>
              </a:buClr>
              <a:buFont typeface="Arial"/>
              <a:buChar char="●"/>
              <a:defRPr sz="1600">
                <a:solidFill>
                  <a:schemeClr val="dk1"/>
                </a:solidFill>
                <a:latin typeface="Arial"/>
                <a:ea typeface="Arial"/>
                <a:cs typeface="Arial"/>
                <a:sym typeface="Arial"/>
              </a:defRPr>
            </a:lvl6pPr>
            <a:lvl7pPr algn="l" rtl="0" indent="-106362" marL="1497013">
              <a:spcBef>
                <a:spcPts val="0"/>
              </a:spcBef>
              <a:spcAft>
                <a:spcPts val="0"/>
              </a:spcAft>
              <a:buClr>
                <a:schemeClr val="dk1"/>
              </a:buClr>
              <a:buFont typeface="Arial"/>
              <a:buChar char="●"/>
              <a:defRPr sz="1600">
                <a:solidFill>
                  <a:schemeClr val="dk1"/>
                </a:solidFill>
                <a:latin typeface="Arial"/>
                <a:ea typeface="Arial"/>
                <a:cs typeface="Arial"/>
                <a:sym typeface="Arial"/>
              </a:defRPr>
            </a:lvl7pPr>
            <a:lvl8pPr algn="l" rtl="0" indent="-106363" marL="1954213">
              <a:spcBef>
                <a:spcPts val="0"/>
              </a:spcBef>
              <a:spcAft>
                <a:spcPts val="0"/>
              </a:spcAft>
              <a:buClr>
                <a:schemeClr val="dk1"/>
              </a:buClr>
              <a:buFont typeface="Arial"/>
              <a:buChar char="●"/>
              <a:defRPr sz="1600">
                <a:solidFill>
                  <a:schemeClr val="dk1"/>
                </a:solidFill>
                <a:latin typeface="Arial"/>
                <a:ea typeface="Arial"/>
                <a:cs typeface="Arial"/>
                <a:sym typeface="Arial"/>
              </a:defRPr>
            </a:lvl8pPr>
            <a:lvl9pPr algn="l" rtl="0" indent="-106363" marL="2411413">
              <a:spcBef>
                <a:spcPts val="0"/>
              </a:spcBef>
              <a:spcAft>
                <a:spcPts val="0"/>
              </a:spcAft>
              <a:buClr>
                <a:schemeClr val="dk1"/>
              </a:buClr>
              <a:buFont typeface="Arial"/>
              <a:buChar char="●"/>
              <a:defRPr sz="1600">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8" name="Shape 18"/>
        <p:cNvGrpSpPr/>
        <p:nvPr/>
      </p:nvGrpSpPr>
      <p:grpSpPr>
        <a:xfrm>
          <a:off y="0" x="0"/>
          <a:ext cy="0" cx="0"/>
          <a:chOff y="0" x="0"/>
          <a:chExt cy="0" cx="0"/>
        </a:xfrm>
      </p:grpSpPr>
      <p:sp>
        <p:nvSpPr>
          <p:cNvPr id="19" name="Shape 19"/>
          <p:cNvSpPr txBox="1"/>
          <p:nvPr>
            <p:ph type="title"/>
          </p:nvPr>
        </p:nvSpPr>
        <p:spPr>
          <a:xfrm>
            <a:off y="269875" x="447675"/>
            <a:ext cy="1119188" cx="8066087"/>
          </a:xfrm>
          <a:prstGeom prst="rect">
            <a:avLst/>
          </a:prstGeom>
          <a:noFill/>
          <a:ln>
            <a:noFill/>
          </a:ln>
        </p:spPr>
        <p:txBody>
          <a:bodyPr bIns="91425" rIns="91425" lIns="91425" tIns="91425" anchor="t" anchorCtr="0"/>
          <a:lstStyle>
            <a:lvl1pPr algn="l" rtl="0">
              <a:spcBef>
                <a:spcPts val="0"/>
              </a:spcBef>
              <a:spcAft>
                <a:spcPts val="0"/>
              </a:spcAft>
              <a:defRPr b="1" sz="1900">
                <a:solidFill>
                  <a:schemeClr val="dk2"/>
                </a:solidFill>
                <a:latin typeface="Arial"/>
                <a:ea typeface="Arial"/>
                <a:cs typeface="Arial"/>
                <a:sym typeface="Arial"/>
              </a:defRPr>
            </a:lvl1pPr>
            <a:lvl2pPr algn="l" rtl="0">
              <a:spcBef>
                <a:spcPts val="0"/>
              </a:spcBef>
              <a:spcAft>
                <a:spcPts val="0"/>
              </a:spcAft>
              <a:defRPr b="1" sz="1900">
                <a:solidFill>
                  <a:schemeClr val="dk2"/>
                </a:solidFill>
                <a:latin typeface="Arial"/>
                <a:ea typeface="Arial"/>
                <a:cs typeface="Arial"/>
                <a:sym typeface="Arial"/>
              </a:defRPr>
            </a:lvl2pPr>
            <a:lvl3pPr algn="l" rtl="0">
              <a:spcBef>
                <a:spcPts val="0"/>
              </a:spcBef>
              <a:spcAft>
                <a:spcPts val="0"/>
              </a:spcAft>
              <a:defRPr b="1" sz="1900">
                <a:solidFill>
                  <a:schemeClr val="dk2"/>
                </a:solidFill>
                <a:latin typeface="Arial"/>
                <a:ea typeface="Arial"/>
                <a:cs typeface="Arial"/>
                <a:sym typeface="Arial"/>
              </a:defRPr>
            </a:lvl3pPr>
            <a:lvl4pPr algn="l" rtl="0">
              <a:spcBef>
                <a:spcPts val="0"/>
              </a:spcBef>
              <a:spcAft>
                <a:spcPts val="0"/>
              </a:spcAft>
              <a:defRPr b="1" sz="1900">
                <a:solidFill>
                  <a:schemeClr val="dk2"/>
                </a:solidFill>
                <a:latin typeface="Arial"/>
                <a:ea typeface="Arial"/>
                <a:cs typeface="Arial"/>
                <a:sym typeface="Arial"/>
              </a:defRPr>
            </a:lvl4pPr>
            <a:lvl5pPr algn="l" rtl="0">
              <a:spcBef>
                <a:spcPts val="0"/>
              </a:spcBef>
              <a:spcAft>
                <a:spcPts val="0"/>
              </a:spcAft>
              <a:defRPr b="1" sz="1900">
                <a:solidFill>
                  <a:schemeClr val="dk2"/>
                </a:solidFill>
                <a:latin typeface="Arial"/>
                <a:ea typeface="Arial"/>
                <a:cs typeface="Arial"/>
                <a:sym typeface="Arial"/>
              </a:defRPr>
            </a:lvl5pPr>
            <a:lvl6pPr algn="l" rtl="0" marL="457200">
              <a:spcBef>
                <a:spcPts val="0"/>
              </a:spcBef>
              <a:spcAft>
                <a:spcPts val="0"/>
              </a:spcAft>
              <a:defRPr b="1" sz="1900">
                <a:solidFill>
                  <a:schemeClr val="dk2"/>
                </a:solidFill>
                <a:latin typeface="Arial"/>
                <a:ea typeface="Arial"/>
                <a:cs typeface="Arial"/>
                <a:sym typeface="Arial"/>
              </a:defRPr>
            </a:lvl6pPr>
            <a:lvl7pPr algn="l" rtl="0" marL="914400">
              <a:spcBef>
                <a:spcPts val="0"/>
              </a:spcBef>
              <a:spcAft>
                <a:spcPts val="0"/>
              </a:spcAft>
              <a:defRPr b="1" sz="1900">
                <a:solidFill>
                  <a:schemeClr val="dk2"/>
                </a:solidFill>
                <a:latin typeface="Arial"/>
                <a:ea typeface="Arial"/>
                <a:cs typeface="Arial"/>
                <a:sym typeface="Arial"/>
              </a:defRPr>
            </a:lvl7pPr>
            <a:lvl8pPr algn="l" rtl="0" marL="1371600">
              <a:spcBef>
                <a:spcPts val="0"/>
              </a:spcBef>
              <a:spcAft>
                <a:spcPts val="0"/>
              </a:spcAft>
              <a:defRPr b="1" sz="1900">
                <a:solidFill>
                  <a:schemeClr val="dk2"/>
                </a:solidFill>
                <a:latin typeface="Arial"/>
                <a:ea typeface="Arial"/>
                <a:cs typeface="Arial"/>
                <a:sym typeface="Arial"/>
              </a:defRPr>
            </a:lvl8pPr>
            <a:lvl9pPr algn="l" rtl="0" marL="1828800">
              <a:spcBef>
                <a:spcPts val="0"/>
              </a:spcBef>
              <a:spcAft>
                <a:spcPts val="0"/>
              </a:spcAft>
              <a:defRPr b="1" sz="1900">
                <a:solidFill>
                  <a:schemeClr val="dk2"/>
                </a:solidFill>
                <a:latin typeface="Arial"/>
                <a:ea typeface="Arial"/>
                <a:cs typeface="Arial"/>
                <a:sym typeface="Arial"/>
              </a:defRPr>
            </a:lvl9pPr>
          </a:lstStyle>
          <a:p/>
        </p:txBody>
      </p:sp>
      <p:sp>
        <p:nvSpPr>
          <p:cNvPr id="20" name="Shape 20"/>
          <p:cNvSpPr txBox="1"/>
          <p:nvPr>
            <p:ph idx="1" type="body"/>
          </p:nvPr>
        </p:nvSpPr>
        <p:spPr>
          <a:xfrm rot="5400000">
            <a:off y="-246856" x="2262981"/>
            <a:ext cy="8066087" cx="4435474"/>
          </a:xfrm>
          <a:prstGeom prst="rect">
            <a:avLst/>
          </a:prstGeom>
          <a:noFill/>
          <a:ln>
            <a:noFill/>
          </a:ln>
        </p:spPr>
        <p:txBody>
          <a:bodyPr bIns="91425" rIns="91425" lIns="91425" tIns="91425" anchor="t" anchorCtr="0"/>
          <a:lstStyle>
            <a:lvl1pPr algn="l" rtl="0" indent="-342900" marL="342900">
              <a:spcBef>
                <a:spcPts val="0"/>
              </a:spcBef>
              <a:spcAft>
                <a:spcPts val="0"/>
              </a:spcAft>
              <a:defRPr sz="1600">
                <a:solidFill>
                  <a:schemeClr val="dk1"/>
                </a:solidFill>
                <a:latin typeface="Arial"/>
                <a:ea typeface="Arial"/>
                <a:cs typeface="Arial"/>
                <a:sym typeface="Arial"/>
              </a:defRPr>
            </a:lvl1pPr>
            <a:lvl2pPr algn="l" rtl="0" indent="-71438" marL="144463">
              <a:spcBef>
                <a:spcPts val="0"/>
              </a:spcBef>
              <a:spcAft>
                <a:spcPts val="0"/>
              </a:spcAft>
              <a:buClr>
                <a:schemeClr val="dk1"/>
              </a:buClr>
              <a:buFont typeface="Arial"/>
              <a:buChar char="●"/>
              <a:defRPr sz="1600">
                <a:solidFill>
                  <a:schemeClr val="dk1"/>
                </a:solidFill>
                <a:latin typeface="Arial"/>
                <a:ea typeface="Arial"/>
                <a:cs typeface="Arial"/>
                <a:sym typeface="Arial"/>
              </a:defRPr>
            </a:lvl2pPr>
            <a:lvl3pPr algn="l" rtl="0" indent="-95250" marL="295275">
              <a:spcBef>
                <a:spcPts val="0"/>
              </a:spcBef>
              <a:spcAft>
                <a:spcPts val="0"/>
              </a:spcAft>
              <a:buClr>
                <a:schemeClr val="dk1"/>
              </a:buClr>
              <a:buFont typeface="Arial"/>
              <a:buChar char="●"/>
              <a:defRPr sz="1600">
                <a:solidFill>
                  <a:schemeClr val="dk1"/>
                </a:solidFill>
                <a:latin typeface="Arial"/>
                <a:ea typeface="Arial"/>
                <a:cs typeface="Arial"/>
                <a:sym typeface="Arial"/>
              </a:defRPr>
            </a:lvl3pPr>
            <a:lvl4pPr algn="l" rtl="0" indent="-85725" marL="431800">
              <a:spcBef>
                <a:spcPts val="0"/>
              </a:spcBef>
              <a:spcAft>
                <a:spcPts val="0"/>
              </a:spcAft>
              <a:buClr>
                <a:schemeClr val="dk1"/>
              </a:buClr>
              <a:buFont typeface="Arial"/>
              <a:buChar char="●"/>
              <a:defRPr sz="1600">
                <a:solidFill>
                  <a:schemeClr val="dk1"/>
                </a:solidFill>
                <a:latin typeface="Arial"/>
                <a:ea typeface="Arial"/>
                <a:cs typeface="Arial"/>
                <a:sym typeface="Arial"/>
              </a:defRPr>
            </a:lvl4pPr>
            <a:lvl5pPr algn="l" rtl="0" indent="-106362" marL="582613">
              <a:spcBef>
                <a:spcPts val="0"/>
              </a:spcBef>
              <a:spcAft>
                <a:spcPts val="0"/>
              </a:spcAft>
              <a:buClr>
                <a:schemeClr val="dk1"/>
              </a:buClr>
              <a:buFont typeface="Arial"/>
              <a:buChar char="●"/>
              <a:defRPr sz="1600">
                <a:solidFill>
                  <a:schemeClr val="dk1"/>
                </a:solidFill>
                <a:latin typeface="Arial"/>
                <a:ea typeface="Arial"/>
                <a:cs typeface="Arial"/>
                <a:sym typeface="Arial"/>
              </a:defRPr>
            </a:lvl5pPr>
            <a:lvl6pPr algn="l" rtl="0" indent="-106362" marL="1039813">
              <a:spcBef>
                <a:spcPts val="0"/>
              </a:spcBef>
              <a:spcAft>
                <a:spcPts val="0"/>
              </a:spcAft>
              <a:buClr>
                <a:schemeClr val="dk1"/>
              </a:buClr>
              <a:buFont typeface="Arial"/>
              <a:buChar char="●"/>
              <a:defRPr sz="1600">
                <a:solidFill>
                  <a:schemeClr val="dk1"/>
                </a:solidFill>
                <a:latin typeface="Arial"/>
                <a:ea typeface="Arial"/>
                <a:cs typeface="Arial"/>
                <a:sym typeface="Arial"/>
              </a:defRPr>
            </a:lvl6pPr>
            <a:lvl7pPr algn="l" rtl="0" indent="-106362" marL="1497013">
              <a:spcBef>
                <a:spcPts val="0"/>
              </a:spcBef>
              <a:spcAft>
                <a:spcPts val="0"/>
              </a:spcAft>
              <a:buClr>
                <a:schemeClr val="dk1"/>
              </a:buClr>
              <a:buFont typeface="Arial"/>
              <a:buChar char="●"/>
              <a:defRPr sz="1600">
                <a:solidFill>
                  <a:schemeClr val="dk1"/>
                </a:solidFill>
                <a:latin typeface="Arial"/>
                <a:ea typeface="Arial"/>
                <a:cs typeface="Arial"/>
                <a:sym typeface="Arial"/>
              </a:defRPr>
            </a:lvl7pPr>
            <a:lvl8pPr algn="l" rtl="0" indent="-106363" marL="1954213">
              <a:spcBef>
                <a:spcPts val="0"/>
              </a:spcBef>
              <a:spcAft>
                <a:spcPts val="0"/>
              </a:spcAft>
              <a:buClr>
                <a:schemeClr val="dk1"/>
              </a:buClr>
              <a:buFont typeface="Arial"/>
              <a:buChar char="●"/>
              <a:defRPr sz="1600">
                <a:solidFill>
                  <a:schemeClr val="dk1"/>
                </a:solidFill>
                <a:latin typeface="Arial"/>
                <a:ea typeface="Arial"/>
                <a:cs typeface="Arial"/>
                <a:sym typeface="Arial"/>
              </a:defRPr>
            </a:lvl8pPr>
            <a:lvl9pPr algn="l" rtl="0" indent="-106363" marL="2411413">
              <a:spcBef>
                <a:spcPts val="0"/>
              </a:spcBef>
              <a:spcAft>
                <a:spcPts val="0"/>
              </a:spcAft>
              <a:buClr>
                <a:schemeClr val="dk1"/>
              </a:buClr>
              <a:buFont typeface="Arial"/>
              <a:buChar char="●"/>
              <a:defRPr sz="1600">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1" name="Shape 21"/>
        <p:cNvGrpSpPr/>
        <p:nvPr/>
      </p:nvGrpSpPr>
      <p:grpSpPr>
        <a:xfrm>
          <a:off y="0" x="0"/>
          <a:ext cy="0" cx="0"/>
          <a:chOff y="0" x="0"/>
          <a:chExt cy="0" cx="0"/>
        </a:xfrm>
      </p:grpSpPr>
      <p:sp>
        <p:nvSpPr>
          <p:cNvPr id="22" name="Shape 22"/>
          <p:cNvSpPr txBox="1"/>
          <p:nvPr>
            <p:ph type="title"/>
          </p:nvPr>
        </p:nvSpPr>
        <p:spPr>
          <a:xfrm>
            <a:off y="4705350" x="1755775"/>
            <a:ext cy="555625" cx="5376863"/>
          </a:xfrm>
          <a:prstGeom prst="rect">
            <a:avLst/>
          </a:prstGeom>
          <a:noFill/>
          <a:ln>
            <a:noFill/>
          </a:ln>
        </p:spPr>
        <p:txBody>
          <a:bodyPr bIns="91425" rIns="91425" lIns="91425" tIns="91425" anchor="b" anchorCtr="0"/>
          <a:lstStyle>
            <a:lvl1pPr algn="l" rtl="0">
              <a:spcBef>
                <a:spcPts val="0"/>
              </a:spcBef>
              <a:defRPr b="1" sz="200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p:nvPr>
            <p:ph idx="2" type="pic"/>
          </p:nvPr>
        </p:nvSpPr>
        <p:spPr>
          <a:xfrm>
            <a:off y="600075" x="1755775"/>
            <a:ext cy="4033838" cx="5376863"/>
          </a:xfrm>
          <a:prstGeom prst="rect">
            <a:avLst/>
          </a:prstGeom>
          <a:noFill/>
          <a:ln>
            <a:noFill/>
          </a:ln>
        </p:spPr>
        <p:txBody>
          <a:bodyPr bIns="91425" rIns="91425" lIns="91425" tIns="91425" anchor="t" anchorCtr="0"/>
          <a:lstStyle>
            <a:lvl1pPr algn="r" rtl="0" marR="0" indent="0" marL="0">
              <a:spcBef>
                <a:spcPts val="0"/>
              </a:spcBef>
              <a:buClr>
                <a:schemeClr val="dk1"/>
              </a:buClr>
              <a:buFont typeface="Arial"/>
              <a:buNone/>
              <a:defRPr strike="noStrike" u="none" b="0" cap="none" baseline="0" sz="3200" i="0">
                <a:solidFill>
                  <a:schemeClr val="dk1"/>
                </a:solidFill>
                <a:latin typeface="Arial"/>
                <a:ea typeface="Arial"/>
                <a:cs typeface="Arial"/>
                <a:sym typeface="Arial"/>
              </a:defRPr>
            </a:lvl1pPr>
            <a:lvl2pPr algn="l" rtl="0" marR="0" indent="0" marL="457200">
              <a:spcBef>
                <a:spcPts val="0"/>
              </a:spcBef>
              <a:buFont typeface="Arial"/>
              <a:buNone/>
              <a:defRPr strike="noStrike" u="none" b="0" cap="none" baseline="0" sz="2800" i="0"/>
            </a:lvl2pPr>
            <a:lvl3pPr algn="l" rtl="0" marR="0" indent="0" marL="914400">
              <a:spcBef>
                <a:spcPts val="0"/>
              </a:spcBef>
              <a:buFont typeface="Arial"/>
              <a:buNone/>
              <a:defRPr strike="noStrike" u="none" b="0" cap="none" baseline="0" sz="2400" i="0"/>
            </a:lvl3pPr>
            <a:lvl4pPr algn="l" rtl="0" marR="0" indent="0" marL="1371600">
              <a:spcBef>
                <a:spcPts val="0"/>
              </a:spcBef>
              <a:buFont typeface="Arial"/>
              <a:buNone/>
              <a:defRPr strike="noStrike" u="none" b="0" cap="none" baseline="0" sz="2000" i="0"/>
            </a:lvl4pPr>
            <a:lvl5pPr algn="l" rtl="0" marR="0" indent="0" marL="1828800">
              <a:spcBef>
                <a:spcPts val="0"/>
              </a:spcBef>
              <a:buFont typeface="Arial"/>
              <a:buNone/>
              <a:defRPr strike="noStrike" u="none" b="0" cap="none" baseline="0" sz="2000" i="0"/>
            </a:lvl5pPr>
            <a:lvl6pPr algn="l" rtl="0" marR="0" indent="0" marL="2286000">
              <a:spcBef>
                <a:spcPts val="0"/>
              </a:spcBef>
              <a:buFont typeface="Arial"/>
              <a:buNone/>
              <a:defRPr strike="noStrike" u="none" b="0" cap="none" baseline="0" sz="2000" i="0"/>
            </a:lvl6pPr>
            <a:lvl7pPr algn="l" rtl="0" marR="0" indent="0" marL="2743200">
              <a:spcBef>
                <a:spcPts val="0"/>
              </a:spcBef>
              <a:buFont typeface="Arial"/>
              <a:buNone/>
              <a:defRPr strike="noStrike" u="none" b="0" cap="none" baseline="0" sz="2000" i="0"/>
            </a:lvl7pPr>
            <a:lvl8pPr algn="l" rtl="0" marR="0" indent="0" marL="3200400">
              <a:spcBef>
                <a:spcPts val="0"/>
              </a:spcBef>
              <a:buFont typeface="Arial"/>
              <a:buNone/>
              <a:defRPr strike="noStrike" u="none" b="0" cap="none" baseline="0" sz="2000" i="0"/>
            </a:lvl8pPr>
            <a:lvl9pPr algn="l" rtl="0" marR="0" indent="0" marL="3657600">
              <a:spcBef>
                <a:spcPts val="0"/>
              </a:spcBef>
              <a:buFont typeface="Arial"/>
              <a:buNone/>
              <a:defRPr strike="noStrike" u="none" b="0" cap="none" baseline="0" sz="2000" i="0"/>
            </a:lvl9pPr>
          </a:lstStyle>
          <a:p/>
        </p:txBody>
      </p:sp>
      <p:sp>
        <p:nvSpPr>
          <p:cNvPr id="24" name="Shape 24"/>
          <p:cNvSpPr txBox="1"/>
          <p:nvPr>
            <p:ph idx="1" type="body"/>
          </p:nvPr>
        </p:nvSpPr>
        <p:spPr>
          <a:xfrm>
            <a:off y="5260975" x="1755775"/>
            <a:ext cy="788987" cx="5376863"/>
          </a:xfrm>
          <a:prstGeom prst="rect">
            <a:avLst/>
          </a:prstGeom>
          <a:noFill/>
          <a:ln>
            <a:noFill/>
          </a:ln>
        </p:spPr>
        <p:txBody>
          <a:bodyPr bIns="91425" rIns="91425" lIns="91425" tIns="91425" anchor="t" anchorCtr="0"/>
          <a:lstStyle>
            <a:lvl1pPr rtl="0" indent="0" marL="0">
              <a:spcBef>
                <a:spcPts val="0"/>
              </a:spcBef>
              <a:buFont typeface="Arial"/>
              <a:buNone/>
              <a:defRPr sz="1400"/>
            </a:lvl1pPr>
            <a:lvl2pPr rtl="0" indent="0" marL="457200">
              <a:spcBef>
                <a:spcPts val="0"/>
              </a:spcBef>
              <a:buFont typeface="Arial"/>
              <a:buNone/>
              <a:defRPr sz="1200"/>
            </a:lvl2pPr>
            <a:lvl3pPr rtl="0" indent="0" marL="914400">
              <a:spcBef>
                <a:spcPts val="0"/>
              </a:spcBef>
              <a:buFont typeface="Arial"/>
              <a:buNone/>
              <a:defRPr sz="1000"/>
            </a:lvl3pPr>
            <a:lvl4pPr rtl="0" indent="0" marL="1371600">
              <a:spcBef>
                <a:spcPts val="0"/>
              </a:spcBef>
              <a:buFont typeface="Arial"/>
              <a:buNone/>
              <a:defRPr sz="900"/>
            </a:lvl4pPr>
            <a:lvl5pPr rtl="0" indent="0" marL="1828800">
              <a:spcBef>
                <a:spcPts val="0"/>
              </a:spcBef>
              <a:buFont typeface="Arial"/>
              <a:buNone/>
              <a:defRPr sz="900"/>
            </a:lvl5pPr>
            <a:lvl6pPr rtl="0" indent="0" marL="2286000">
              <a:spcBef>
                <a:spcPts val="0"/>
              </a:spcBef>
              <a:buFont typeface="Arial"/>
              <a:buNone/>
              <a:defRPr sz="900"/>
            </a:lvl6pPr>
            <a:lvl7pPr rtl="0" indent="0" marL="2743200">
              <a:spcBef>
                <a:spcPts val="0"/>
              </a:spcBef>
              <a:buFont typeface="Arial"/>
              <a:buNone/>
              <a:defRPr sz="900"/>
            </a:lvl7pPr>
            <a:lvl8pPr rtl="0" indent="0" marL="3200400">
              <a:spcBef>
                <a:spcPts val="0"/>
              </a:spcBef>
              <a:buFont typeface="Arial"/>
              <a:buNone/>
              <a:defRPr sz="900"/>
            </a:lvl8pPr>
            <a:lvl9pPr rtl="0" indent="0" marL="3657600">
              <a:spcBef>
                <a:spcPts val="0"/>
              </a:spcBef>
              <a:buFont typeface="Arial"/>
              <a:buNone/>
              <a:defRPr sz="9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5" name="Shape 25"/>
        <p:cNvGrpSpPr/>
        <p:nvPr/>
      </p:nvGrpSpPr>
      <p:grpSpPr>
        <a:xfrm>
          <a:off y="0" x="0"/>
          <a:ext cy="0" cx="0"/>
          <a:chOff y="0" x="0"/>
          <a:chExt cy="0" cx="0"/>
        </a:xfrm>
      </p:grpSpPr>
      <p:sp>
        <p:nvSpPr>
          <p:cNvPr id="26" name="Shape 26"/>
          <p:cNvSpPr txBox="1"/>
          <p:nvPr>
            <p:ph type="title"/>
          </p:nvPr>
        </p:nvSpPr>
        <p:spPr>
          <a:xfrm>
            <a:off y="268287" x="447675"/>
            <a:ext cy="1138236" cx="2947988"/>
          </a:xfrm>
          <a:prstGeom prst="rect">
            <a:avLst/>
          </a:prstGeom>
          <a:noFill/>
          <a:ln>
            <a:noFill/>
          </a:ln>
        </p:spPr>
        <p:txBody>
          <a:bodyPr bIns="91425" rIns="91425" lIns="91425" tIns="91425" anchor="b" anchorCtr="0"/>
          <a:lstStyle>
            <a:lvl1pPr algn="l" rtl="0">
              <a:spcBef>
                <a:spcPts val="0"/>
              </a:spcBef>
              <a:defRPr b="1" sz="200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 type="body"/>
          </p:nvPr>
        </p:nvSpPr>
        <p:spPr>
          <a:xfrm>
            <a:off y="268287" x="3503612"/>
            <a:ext cy="5735636" cx="5010150"/>
          </a:xfrm>
          <a:prstGeom prst="rect">
            <a:avLst/>
          </a:prstGeom>
          <a:noFill/>
          <a:ln>
            <a:noFill/>
          </a:ln>
        </p:spPr>
        <p:txBody>
          <a:bodyPr bIns="91425" rIns="91425" lIns="91425" t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p:txBody>
      </p:sp>
      <p:sp>
        <p:nvSpPr>
          <p:cNvPr id="28" name="Shape 28"/>
          <p:cNvSpPr txBox="1"/>
          <p:nvPr>
            <p:ph idx="2" type="body"/>
          </p:nvPr>
        </p:nvSpPr>
        <p:spPr>
          <a:xfrm>
            <a:off y="1406525" x="447675"/>
            <a:ext cy="4597399" cx="2947988"/>
          </a:xfrm>
          <a:prstGeom prst="rect">
            <a:avLst/>
          </a:prstGeom>
          <a:noFill/>
          <a:ln>
            <a:noFill/>
          </a:ln>
        </p:spPr>
        <p:txBody>
          <a:bodyPr bIns="91425" rIns="91425" lIns="91425" tIns="91425" anchor="t" anchorCtr="0"/>
          <a:lstStyle>
            <a:lvl1pPr rtl="0" indent="0" marL="0">
              <a:spcBef>
                <a:spcPts val="0"/>
              </a:spcBef>
              <a:buFont typeface="Arial"/>
              <a:buNone/>
              <a:defRPr sz="1400"/>
            </a:lvl1pPr>
            <a:lvl2pPr rtl="0" indent="0" marL="457200">
              <a:spcBef>
                <a:spcPts val="0"/>
              </a:spcBef>
              <a:buFont typeface="Arial"/>
              <a:buNone/>
              <a:defRPr sz="1200"/>
            </a:lvl2pPr>
            <a:lvl3pPr rtl="0" indent="0" marL="914400">
              <a:spcBef>
                <a:spcPts val="0"/>
              </a:spcBef>
              <a:buFont typeface="Arial"/>
              <a:buNone/>
              <a:defRPr sz="1000"/>
            </a:lvl3pPr>
            <a:lvl4pPr rtl="0" indent="0" marL="1371600">
              <a:spcBef>
                <a:spcPts val="0"/>
              </a:spcBef>
              <a:buFont typeface="Arial"/>
              <a:buNone/>
              <a:defRPr sz="900"/>
            </a:lvl4pPr>
            <a:lvl5pPr rtl="0" indent="0" marL="1828800">
              <a:spcBef>
                <a:spcPts val="0"/>
              </a:spcBef>
              <a:buFont typeface="Arial"/>
              <a:buNone/>
              <a:defRPr sz="900"/>
            </a:lvl5pPr>
            <a:lvl6pPr rtl="0" indent="0" marL="2286000">
              <a:spcBef>
                <a:spcPts val="0"/>
              </a:spcBef>
              <a:buFont typeface="Arial"/>
              <a:buNone/>
              <a:defRPr sz="900"/>
            </a:lvl6pPr>
            <a:lvl7pPr rtl="0" indent="0" marL="2743200">
              <a:spcBef>
                <a:spcPts val="0"/>
              </a:spcBef>
              <a:buFont typeface="Arial"/>
              <a:buNone/>
              <a:defRPr sz="900"/>
            </a:lvl7pPr>
            <a:lvl8pPr rtl="0" indent="0" marL="3200400">
              <a:spcBef>
                <a:spcPts val="0"/>
              </a:spcBef>
              <a:buFont typeface="Arial"/>
              <a:buNone/>
              <a:defRPr sz="900"/>
            </a:lvl8pPr>
            <a:lvl9pPr rtl="0" indent="0" marL="3657600">
              <a:spcBef>
                <a:spcPts val="0"/>
              </a:spcBef>
              <a:buFont typeface="Arial"/>
              <a:buNone/>
              <a:defRPr sz="9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9" name="Shape 29"/>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y="0" x="0"/>
          <a:ext cy="0" cx="0"/>
          <a:chOff y="0" x="0"/>
          <a:chExt cy="0" cx="0"/>
        </a:xfrm>
      </p:grpSpPr>
      <p:sp>
        <p:nvSpPr>
          <p:cNvPr id="31" name="Shape 31"/>
          <p:cNvSpPr txBox="1"/>
          <p:nvPr>
            <p:ph type="title"/>
          </p:nvPr>
        </p:nvSpPr>
        <p:spPr>
          <a:xfrm>
            <a:off y="269875" x="447675"/>
            <a:ext cy="1119188" cx="8066087"/>
          </a:xfrm>
          <a:prstGeom prst="rect">
            <a:avLst/>
          </a:prstGeom>
          <a:noFill/>
          <a:ln>
            <a:noFill/>
          </a:ln>
        </p:spPr>
        <p:txBody>
          <a:bodyPr bIns="91425" rIns="91425" lIns="91425" tIns="91425" anchor="t" anchorCtr="0"/>
          <a:lstStyle>
            <a:lvl1pPr algn="l" rtl="0">
              <a:spcBef>
                <a:spcPts val="0"/>
              </a:spcBef>
              <a:spcAft>
                <a:spcPts val="0"/>
              </a:spcAft>
              <a:defRPr b="1" sz="1900">
                <a:solidFill>
                  <a:schemeClr val="dk2"/>
                </a:solidFill>
                <a:latin typeface="Arial"/>
                <a:ea typeface="Arial"/>
                <a:cs typeface="Arial"/>
                <a:sym typeface="Arial"/>
              </a:defRPr>
            </a:lvl1pPr>
            <a:lvl2pPr algn="l" rtl="0">
              <a:spcBef>
                <a:spcPts val="0"/>
              </a:spcBef>
              <a:spcAft>
                <a:spcPts val="0"/>
              </a:spcAft>
              <a:defRPr b="1" sz="1900">
                <a:solidFill>
                  <a:schemeClr val="dk2"/>
                </a:solidFill>
                <a:latin typeface="Arial"/>
                <a:ea typeface="Arial"/>
                <a:cs typeface="Arial"/>
                <a:sym typeface="Arial"/>
              </a:defRPr>
            </a:lvl2pPr>
            <a:lvl3pPr algn="l" rtl="0">
              <a:spcBef>
                <a:spcPts val="0"/>
              </a:spcBef>
              <a:spcAft>
                <a:spcPts val="0"/>
              </a:spcAft>
              <a:defRPr b="1" sz="1900">
                <a:solidFill>
                  <a:schemeClr val="dk2"/>
                </a:solidFill>
                <a:latin typeface="Arial"/>
                <a:ea typeface="Arial"/>
                <a:cs typeface="Arial"/>
                <a:sym typeface="Arial"/>
              </a:defRPr>
            </a:lvl3pPr>
            <a:lvl4pPr algn="l" rtl="0">
              <a:spcBef>
                <a:spcPts val="0"/>
              </a:spcBef>
              <a:spcAft>
                <a:spcPts val="0"/>
              </a:spcAft>
              <a:defRPr b="1" sz="1900">
                <a:solidFill>
                  <a:schemeClr val="dk2"/>
                </a:solidFill>
                <a:latin typeface="Arial"/>
                <a:ea typeface="Arial"/>
                <a:cs typeface="Arial"/>
                <a:sym typeface="Arial"/>
              </a:defRPr>
            </a:lvl4pPr>
            <a:lvl5pPr algn="l" rtl="0">
              <a:spcBef>
                <a:spcPts val="0"/>
              </a:spcBef>
              <a:spcAft>
                <a:spcPts val="0"/>
              </a:spcAft>
              <a:defRPr b="1" sz="1900">
                <a:solidFill>
                  <a:schemeClr val="dk2"/>
                </a:solidFill>
                <a:latin typeface="Arial"/>
                <a:ea typeface="Arial"/>
                <a:cs typeface="Arial"/>
                <a:sym typeface="Arial"/>
              </a:defRPr>
            </a:lvl5pPr>
            <a:lvl6pPr algn="l" rtl="0" marL="457200">
              <a:spcBef>
                <a:spcPts val="0"/>
              </a:spcBef>
              <a:spcAft>
                <a:spcPts val="0"/>
              </a:spcAft>
              <a:defRPr b="1" sz="1900">
                <a:solidFill>
                  <a:schemeClr val="dk2"/>
                </a:solidFill>
                <a:latin typeface="Arial"/>
                <a:ea typeface="Arial"/>
                <a:cs typeface="Arial"/>
                <a:sym typeface="Arial"/>
              </a:defRPr>
            </a:lvl6pPr>
            <a:lvl7pPr algn="l" rtl="0" marL="914400">
              <a:spcBef>
                <a:spcPts val="0"/>
              </a:spcBef>
              <a:spcAft>
                <a:spcPts val="0"/>
              </a:spcAft>
              <a:defRPr b="1" sz="1900">
                <a:solidFill>
                  <a:schemeClr val="dk2"/>
                </a:solidFill>
                <a:latin typeface="Arial"/>
                <a:ea typeface="Arial"/>
                <a:cs typeface="Arial"/>
                <a:sym typeface="Arial"/>
              </a:defRPr>
            </a:lvl7pPr>
            <a:lvl8pPr algn="l" rtl="0" marL="1371600">
              <a:spcBef>
                <a:spcPts val="0"/>
              </a:spcBef>
              <a:spcAft>
                <a:spcPts val="0"/>
              </a:spcAft>
              <a:defRPr b="1" sz="1900">
                <a:solidFill>
                  <a:schemeClr val="dk2"/>
                </a:solidFill>
                <a:latin typeface="Arial"/>
                <a:ea typeface="Arial"/>
                <a:cs typeface="Arial"/>
                <a:sym typeface="Arial"/>
              </a:defRPr>
            </a:lvl8pPr>
            <a:lvl9pPr algn="l" rtl="0" marL="1828800">
              <a:spcBef>
                <a:spcPts val="0"/>
              </a:spcBef>
              <a:spcAft>
                <a:spcPts val="0"/>
              </a:spcAft>
              <a:defRPr b="1" sz="1900">
                <a:solidFill>
                  <a:schemeClr val="dk2"/>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2" name="Shape 32"/>
        <p:cNvGrpSpPr/>
        <p:nvPr/>
      </p:nvGrpSpPr>
      <p:grpSpPr>
        <a:xfrm>
          <a:off y="0" x="0"/>
          <a:ext cy="0" cx="0"/>
          <a:chOff y="0" x="0"/>
          <a:chExt cy="0" cx="0"/>
        </a:xfrm>
      </p:grpSpPr>
      <p:sp>
        <p:nvSpPr>
          <p:cNvPr id="33" name="Shape 33"/>
          <p:cNvSpPr txBox="1"/>
          <p:nvPr>
            <p:ph type="title"/>
          </p:nvPr>
        </p:nvSpPr>
        <p:spPr>
          <a:xfrm>
            <a:off y="269875" x="447675"/>
            <a:ext cy="1119188" cx="8066087"/>
          </a:xfrm>
          <a:prstGeom prst="rect">
            <a:avLst/>
          </a:prstGeom>
          <a:noFill/>
          <a:ln>
            <a:noFill/>
          </a:ln>
        </p:spPr>
        <p:txBody>
          <a:bodyPr bIns="91425" rIns="91425" lIns="91425" tIns="91425"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4" name="Shape 34"/>
          <p:cNvSpPr txBox="1"/>
          <p:nvPr>
            <p:ph idx="1" type="body"/>
          </p:nvPr>
        </p:nvSpPr>
        <p:spPr>
          <a:xfrm>
            <a:off y="1504950" x="447675"/>
            <a:ext cy="627063" cx="3959225"/>
          </a:xfrm>
          <a:prstGeom prst="rect">
            <a:avLst/>
          </a:prstGeom>
          <a:noFill/>
          <a:ln>
            <a:noFill/>
          </a:ln>
        </p:spPr>
        <p:txBody>
          <a:bodyPr bIns="91425" rIns="91425" lIns="91425" tIns="91425" anchor="b" anchorCtr="0"/>
          <a:lstStyle>
            <a:lvl1pPr rtl="0" indent="0" marL="0">
              <a:spcBef>
                <a:spcPts val="0"/>
              </a:spcBef>
              <a:buFont typeface="Arial"/>
              <a:buNone/>
              <a:defRPr b="1" sz="2400"/>
            </a:lvl1pPr>
            <a:lvl2pPr rtl="0" indent="0" marL="457200">
              <a:spcBef>
                <a:spcPts val="0"/>
              </a:spcBef>
              <a:buFont typeface="Arial"/>
              <a:buNone/>
              <a:defRPr b="1" sz="2000"/>
            </a:lvl2pPr>
            <a:lvl3pPr rtl="0" indent="0" marL="914400">
              <a:spcBef>
                <a:spcPts val="0"/>
              </a:spcBef>
              <a:buFont typeface="Arial"/>
              <a:buNone/>
              <a:defRPr b="1" sz="1800"/>
            </a:lvl3pPr>
            <a:lvl4pPr rtl="0" indent="0" marL="1371600">
              <a:spcBef>
                <a:spcPts val="0"/>
              </a:spcBef>
              <a:buFont typeface="Arial"/>
              <a:buNone/>
              <a:defRPr b="1" sz="1600"/>
            </a:lvl4pPr>
            <a:lvl5pPr rtl="0" indent="0" marL="1828800">
              <a:spcBef>
                <a:spcPts val="0"/>
              </a:spcBef>
              <a:buFont typeface="Arial"/>
              <a:buNone/>
              <a:defRPr b="1" sz="1600"/>
            </a:lvl5pPr>
            <a:lvl6pPr rtl="0" indent="0" marL="2286000">
              <a:spcBef>
                <a:spcPts val="0"/>
              </a:spcBef>
              <a:buFont typeface="Arial"/>
              <a:buNone/>
              <a:defRPr b="1" sz="1600"/>
            </a:lvl6pPr>
            <a:lvl7pPr rtl="0" indent="0" marL="2743200">
              <a:spcBef>
                <a:spcPts val="0"/>
              </a:spcBef>
              <a:buFont typeface="Arial"/>
              <a:buNone/>
              <a:defRPr b="1" sz="1600"/>
            </a:lvl7pPr>
            <a:lvl8pPr rtl="0" indent="0" marL="3200400">
              <a:spcBef>
                <a:spcPts val="0"/>
              </a:spcBef>
              <a:buFont typeface="Arial"/>
              <a:buNone/>
              <a:defRPr b="1" sz="1600"/>
            </a:lvl8pPr>
            <a:lvl9pPr rtl="0" indent="0" marL="3657600">
              <a:spcBef>
                <a:spcPts val="0"/>
              </a:spcBef>
              <a:buFont typeface="Arial"/>
              <a:buNone/>
              <a:defRPr b="1" sz="1600"/>
            </a:lvl9pPr>
          </a:lstStyle>
          <a:p/>
        </p:txBody>
      </p:sp>
      <p:sp>
        <p:nvSpPr>
          <p:cNvPr id="35" name="Shape 35"/>
          <p:cNvSpPr txBox="1"/>
          <p:nvPr>
            <p:ph idx="2" type="body"/>
          </p:nvPr>
        </p:nvSpPr>
        <p:spPr>
          <a:xfrm>
            <a:off y="2132013" x="447675"/>
            <a:ext cy="3871912" cx="3959225"/>
          </a:xfrm>
          <a:prstGeom prst="rect">
            <a:avLst/>
          </a:prstGeom>
          <a:noFill/>
          <a:ln>
            <a:noFill/>
          </a:ln>
        </p:spPr>
        <p:txBody>
          <a:bodyPr bIns="91425" rIns="91425" lIns="91425" t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36" name="Shape 36"/>
          <p:cNvSpPr txBox="1"/>
          <p:nvPr>
            <p:ph idx="3" type="body"/>
          </p:nvPr>
        </p:nvSpPr>
        <p:spPr>
          <a:xfrm>
            <a:off y="1504950" x="4552950"/>
            <a:ext cy="627063" cx="3960813"/>
          </a:xfrm>
          <a:prstGeom prst="rect">
            <a:avLst/>
          </a:prstGeom>
          <a:noFill/>
          <a:ln>
            <a:noFill/>
          </a:ln>
        </p:spPr>
        <p:txBody>
          <a:bodyPr bIns="91425" rIns="91425" lIns="91425" tIns="91425" anchor="b" anchorCtr="0"/>
          <a:lstStyle>
            <a:lvl1pPr rtl="0" indent="0" marL="0">
              <a:spcBef>
                <a:spcPts val="0"/>
              </a:spcBef>
              <a:buFont typeface="Arial"/>
              <a:buNone/>
              <a:defRPr b="1" sz="2400"/>
            </a:lvl1pPr>
            <a:lvl2pPr rtl="0" indent="0" marL="457200">
              <a:spcBef>
                <a:spcPts val="0"/>
              </a:spcBef>
              <a:buFont typeface="Arial"/>
              <a:buNone/>
              <a:defRPr b="1" sz="2000"/>
            </a:lvl2pPr>
            <a:lvl3pPr rtl="0" indent="0" marL="914400">
              <a:spcBef>
                <a:spcPts val="0"/>
              </a:spcBef>
              <a:buFont typeface="Arial"/>
              <a:buNone/>
              <a:defRPr b="1" sz="1800"/>
            </a:lvl3pPr>
            <a:lvl4pPr rtl="0" indent="0" marL="1371600">
              <a:spcBef>
                <a:spcPts val="0"/>
              </a:spcBef>
              <a:buFont typeface="Arial"/>
              <a:buNone/>
              <a:defRPr b="1" sz="1600"/>
            </a:lvl4pPr>
            <a:lvl5pPr rtl="0" indent="0" marL="1828800">
              <a:spcBef>
                <a:spcPts val="0"/>
              </a:spcBef>
              <a:buFont typeface="Arial"/>
              <a:buNone/>
              <a:defRPr b="1" sz="1600"/>
            </a:lvl5pPr>
            <a:lvl6pPr rtl="0" indent="0" marL="2286000">
              <a:spcBef>
                <a:spcPts val="0"/>
              </a:spcBef>
              <a:buFont typeface="Arial"/>
              <a:buNone/>
              <a:defRPr b="1" sz="1600"/>
            </a:lvl6pPr>
            <a:lvl7pPr rtl="0" indent="0" marL="2743200">
              <a:spcBef>
                <a:spcPts val="0"/>
              </a:spcBef>
              <a:buFont typeface="Arial"/>
              <a:buNone/>
              <a:defRPr b="1" sz="1600"/>
            </a:lvl7pPr>
            <a:lvl8pPr rtl="0" indent="0" marL="3200400">
              <a:spcBef>
                <a:spcPts val="0"/>
              </a:spcBef>
              <a:buFont typeface="Arial"/>
              <a:buNone/>
              <a:defRPr b="1" sz="1600"/>
            </a:lvl8pPr>
            <a:lvl9pPr rtl="0" indent="0" marL="3657600">
              <a:spcBef>
                <a:spcPts val="0"/>
              </a:spcBef>
              <a:buFont typeface="Arial"/>
              <a:buNone/>
              <a:defRPr b="1" sz="1600"/>
            </a:lvl9pPr>
          </a:lstStyle>
          <a:p/>
        </p:txBody>
      </p:sp>
      <p:sp>
        <p:nvSpPr>
          <p:cNvPr id="37" name="Shape 37"/>
          <p:cNvSpPr txBox="1"/>
          <p:nvPr>
            <p:ph idx="4" type="body"/>
          </p:nvPr>
        </p:nvSpPr>
        <p:spPr>
          <a:xfrm>
            <a:off y="2132013" x="4552950"/>
            <a:ext cy="3871912" cx="3960813"/>
          </a:xfrm>
          <a:prstGeom prst="rect">
            <a:avLst/>
          </a:prstGeom>
          <a:noFill/>
          <a:ln>
            <a:noFill/>
          </a:ln>
        </p:spPr>
        <p:txBody>
          <a:bodyPr bIns="91425" rIns="91425" lIns="91425" t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8" name="Shape 38"/>
        <p:cNvGrpSpPr/>
        <p:nvPr/>
      </p:nvGrpSpPr>
      <p:grpSpPr>
        <a:xfrm>
          <a:off y="0" x="0"/>
          <a:ext cy="0" cx="0"/>
          <a:chOff y="0" x="0"/>
          <a:chExt cy="0" cx="0"/>
        </a:xfrm>
      </p:grpSpPr>
      <p:sp>
        <p:nvSpPr>
          <p:cNvPr id="39" name="Shape 39"/>
          <p:cNvSpPr txBox="1"/>
          <p:nvPr>
            <p:ph type="title"/>
          </p:nvPr>
        </p:nvSpPr>
        <p:spPr>
          <a:xfrm>
            <a:off y="269875" x="447675"/>
            <a:ext cy="1119188" cx="8066087"/>
          </a:xfrm>
          <a:prstGeom prst="rect">
            <a:avLst/>
          </a:prstGeom>
          <a:noFill/>
          <a:ln>
            <a:noFill/>
          </a:ln>
        </p:spPr>
        <p:txBody>
          <a:bodyPr bIns="91425" rIns="91425" lIns="91425" tIns="91425" anchor="t" anchorCtr="0"/>
          <a:lstStyle>
            <a:lvl1pPr algn="l" rtl="0">
              <a:spcBef>
                <a:spcPts val="0"/>
              </a:spcBef>
              <a:spcAft>
                <a:spcPts val="0"/>
              </a:spcAft>
              <a:defRPr b="1" sz="1900">
                <a:solidFill>
                  <a:schemeClr val="dk2"/>
                </a:solidFill>
                <a:latin typeface="Arial"/>
                <a:ea typeface="Arial"/>
                <a:cs typeface="Arial"/>
                <a:sym typeface="Arial"/>
              </a:defRPr>
            </a:lvl1pPr>
            <a:lvl2pPr algn="l" rtl="0">
              <a:spcBef>
                <a:spcPts val="0"/>
              </a:spcBef>
              <a:spcAft>
                <a:spcPts val="0"/>
              </a:spcAft>
              <a:defRPr b="1" sz="1900">
                <a:solidFill>
                  <a:schemeClr val="dk2"/>
                </a:solidFill>
                <a:latin typeface="Arial"/>
                <a:ea typeface="Arial"/>
                <a:cs typeface="Arial"/>
                <a:sym typeface="Arial"/>
              </a:defRPr>
            </a:lvl2pPr>
            <a:lvl3pPr algn="l" rtl="0">
              <a:spcBef>
                <a:spcPts val="0"/>
              </a:spcBef>
              <a:spcAft>
                <a:spcPts val="0"/>
              </a:spcAft>
              <a:defRPr b="1" sz="1900">
                <a:solidFill>
                  <a:schemeClr val="dk2"/>
                </a:solidFill>
                <a:latin typeface="Arial"/>
                <a:ea typeface="Arial"/>
                <a:cs typeface="Arial"/>
                <a:sym typeface="Arial"/>
              </a:defRPr>
            </a:lvl3pPr>
            <a:lvl4pPr algn="l" rtl="0">
              <a:spcBef>
                <a:spcPts val="0"/>
              </a:spcBef>
              <a:spcAft>
                <a:spcPts val="0"/>
              </a:spcAft>
              <a:defRPr b="1" sz="1900">
                <a:solidFill>
                  <a:schemeClr val="dk2"/>
                </a:solidFill>
                <a:latin typeface="Arial"/>
                <a:ea typeface="Arial"/>
                <a:cs typeface="Arial"/>
                <a:sym typeface="Arial"/>
              </a:defRPr>
            </a:lvl4pPr>
            <a:lvl5pPr algn="l" rtl="0">
              <a:spcBef>
                <a:spcPts val="0"/>
              </a:spcBef>
              <a:spcAft>
                <a:spcPts val="0"/>
              </a:spcAft>
              <a:defRPr b="1" sz="1900">
                <a:solidFill>
                  <a:schemeClr val="dk2"/>
                </a:solidFill>
                <a:latin typeface="Arial"/>
                <a:ea typeface="Arial"/>
                <a:cs typeface="Arial"/>
                <a:sym typeface="Arial"/>
              </a:defRPr>
            </a:lvl5pPr>
            <a:lvl6pPr algn="l" rtl="0" marL="457200">
              <a:spcBef>
                <a:spcPts val="0"/>
              </a:spcBef>
              <a:spcAft>
                <a:spcPts val="0"/>
              </a:spcAft>
              <a:defRPr b="1" sz="1900">
                <a:solidFill>
                  <a:schemeClr val="dk2"/>
                </a:solidFill>
                <a:latin typeface="Arial"/>
                <a:ea typeface="Arial"/>
                <a:cs typeface="Arial"/>
                <a:sym typeface="Arial"/>
              </a:defRPr>
            </a:lvl6pPr>
            <a:lvl7pPr algn="l" rtl="0" marL="914400">
              <a:spcBef>
                <a:spcPts val="0"/>
              </a:spcBef>
              <a:spcAft>
                <a:spcPts val="0"/>
              </a:spcAft>
              <a:defRPr b="1" sz="1900">
                <a:solidFill>
                  <a:schemeClr val="dk2"/>
                </a:solidFill>
                <a:latin typeface="Arial"/>
                <a:ea typeface="Arial"/>
                <a:cs typeface="Arial"/>
                <a:sym typeface="Arial"/>
              </a:defRPr>
            </a:lvl7pPr>
            <a:lvl8pPr algn="l" rtl="0" marL="1371600">
              <a:spcBef>
                <a:spcPts val="0"/>
              </a:spcBef>
              <a:spcAft>
                <a:spcPts val="0"/>
              </a:spcAft>
              <a:defRPr b="1" sz="1900">
                <a:solidFill>
                  <a:schemeClr val="dk2"/>
                </a:solidFill>
                <a:latin typeface="Arial"/>
                <a:ea typeface="Arial"/>
                <a:cs typeface="Arial"/>
                <a:sym typeface="Arial"/>
              </a:defRPr>
            </a:lvl8pPr>
            <a:lvl9pPr algn="l" rtl="0" marL="1828800">
              <a:spcBef>
                <a:spcPts val="0"/>
              </a:spcBef>
              <a:spcAft>
                <a:spcPts val="0"/>
              </a:spcAft>
              <a:defRPr b="1" sz="1900">
                <a:solidFill>
                  <a:schemeClr val="dk2"/>
                </a:solidFill>
                <a:latin typeface="Arial"/>
                <a:ea typeface="Arial"/>
                <a:cs typeface="Arial"/>
                <a:sym typeface="Arial"/>
              </a:defRPr>
            </a:lvl9pPr>
          </a:lstStyle>
          <a:p/>
        </p:txBody>
      </p:sp>
      <p:sp>
        <p:nvSpPr>
          <p:cNvPr id="40" name="Shape 40"/>
          <p:cNvSpPr txBox="1"/>
          <p:nvPr>
            <p:ph idx="1" type="body"/>
          </p:nvPr>
        </p:nvSpPr>
        <p:spPr>
          <a:xfrm>
            <a:off y="1568450" x="447675"/>
            <a:ext cy="4435474" cx="3956050"/>
          </a:xfrm>
          <a:prstGeom prst="rect">
            <a:avLst/>
          </a:prstGeom>
          <a:noFill/>
          <a:ln>
            <a:noFill/>
          </a:ln>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41" name="Shape 41"/>
          <p:cNvSpPr txBox="1"/>
          <p:nvPr>
            <p:ph idx="2" type="body"/>
          </p:nvPr>
        </p:nvSpPr>
        <p:spPr>
          <a:xfrm>
            <a:off y="1568450" x="4556125"/>
            <a:ext cy="4435474" cx="3957638"/>
          </a:xfrm>
          <a:prstGeom prst="rect">
            <a:avLst/>
          </a:prstGeom>
          <a:noFill/>
          <a:ln>
            <a:noFill/>
          </a:ln>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slideLayouts/slideLayout11.xml" Type="http://schemas.openxmlformats.org/officeDocument/2006/relationships/slideLayout" Id="rId12"/><Relationship Target="../theme/theme1.xml" Type="http://schemas.openxmlformats.org/officeDocument/2006/relationships/theme" Id="rId13"/><Relationship Target="../media/image00.jp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theme/theme3.xml" Type="http://schemas.openxmlformats.org/officeDocument/2006/relationships/theme" Id="rId2"/><Relationship Target="../slideLayouts/slideLayout12.xml" Type="http://schemas.openxmlformats.org/officeDocument/2006/relationships/slideLayout" Id="rId1"/></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 name="Shape 7"/>
        <p:cNvGrpSpPr/>
        <p:nvPr/>
      </p:nvGrpSpPr>
      <p:grpSpPr>
        <a:xfrm>
          <a:off y="0" x="0"/>
          <a:ext cy="0" cx="0"/>
          <a:chOff y="0" x="0"/>
          <a:chExt cy="0" cx="0"/>
        </a:xfrm>
      </p:grpSpPr>
      <p:grpSp>
        <p:nvGrpSpPr>
          <p:cNvPr id="8" name="Shape 8"/>
          <p:cNvGrpSpPr/>
          <p:nvPr/>
        </p:nvGrpSpPr>
        <p:grpSpPr>
          <a:xfrm>
            <a:off y="531812" x="122236"/>
            <a:ext cy="6162675" cx="8618536"/>
            <a:chOff y="531812" x="122236"/>
            <a:chExt cy="6162675" cx="8618536"/>
          </a:xfrm>
        </p:grpSpPr>
        <p:sp>
          <p:nvSpPr>
            <p:cNvPr id="9" name="Shape 9"/>
            <p:cNvSpPr txBox="1"/>
            <p:nvPr/>
          </p:nvSpPr>
          <p:spPr>
            <a:xfrm>
              <a:off y="531812" x="122236"/>
              <a:ext cy="244474" cx="8618536"/>
            </a:xfrm>
            <a:prstGeom prst="rect">
              <a:avLst/>
            </a:prstGeom>
            <a:noFill/>
            <a:ln>
              <a:noFill/>
            </a:ln>
          </p:spPr>
          <p:txBody>
            <a:bodyPr bIns="0" rIns="0" lIns="0" tIns="0" anchor="t" anchorCtr="0">
              <a:noAutofit/>
            </a:bodyPr>
            <a:lstStyle/>
            <a:p>
              <a:pPr algn="l" rtl="0" lvl="0" marR="0" indent="0" marL="0">
                <a:spcBef>
                  <a:spcPts val="0"/>
                </a:spcBef>
                <a:buSzPct val="25000"/>
                <a:buFont typeface="Arial"/>
                <a:buNone/>
              </a:pPr>
              <a:r>
                <a:rPr strike="noStrike" u="none" b="0" cap="none" baseline="0" sz="1800" lang="en-US" i="0"/>
                <a:t>Unit of measure</a:t>
              </a:r>
            </a:p>
          </p:txBody>
        </p:sp>
        <p:sp>
          <p:nvSpPr>
            <p:cNvPr id="10" name="Shape 10"/>
            <p:cNvSpPr txBox="1"/>
            <p:nvPr/>
          </p:nvSpPr>
          <p:spPr>
            <a:xfrm>
              <a:off y="6292850" x="125411"/>
              <a:ext cy="401637" cx="8167686"/>
            </a:xfrm>
            <a:prstGeom prst="rect">
              <a:avLst/>
            </a:prstGeom>
            <a:noFill/>
            <a:ln>
              <a:noFill/>
            </a:ln>
          </p:spPr>
          <p:txBody>
            <a:bodyPr bIns="0" rIns="0" lIns="0" tIns="0" anchor="b" anchorCtr="0">
              <a:noAutofit/>
            </a:bodyPr>
            <a:lstStyle/>
            <a:p>
              <a:pPr algn="l" rtl="0" lvl="0" marR="0" indent="571500" marL="0">
                <a:spcBef>
                  <a:spcPts val="0"/>
                </a:spcBef>
                <a:buClr>
                  <a:srgbClr val="000000"/>
                </a:buClr>
                <a:buSzPct val="25000"/>
                <a:buFont typeface="Arial"/>
                <a:buNone/>
              </a:pPr>
              <a:r>
                <a:rPr strike="noStrike" u="none" b="0" cap="none" baseline="0" sz="1200" lang="en-US" i="0">
                  <a:solidFill>
                    <a:srgbClr val="000000"/>
                  </a:solidFill>
                </a:rPr>
                <a:t>	*	Footnote</a:t>
              </a:r>
            </a:p>
            <a:p>
              <a:pPr algn="l" rtl="0" lvl="0" marR="0" indent="571500" marL="0">
                <a:spcBef>
                  <a:spcPts val="240"/>
                </a:spcBef>
                <a:buClr>
                  <a:srgbClr val="000000"/>
                </a:buClr>
                <a:buSzPct val="25000"/>
                <a:buFont typeface="Arial"/>
                <a:buNone/>
              </a:pPr>
              <a:r>
                <a:rPr strike="noStrike" u="none" b="0" cap="none" baseline="0" sz="1200" lang="en-US" i="0">
                  <a:solidFill>
                    <a:srgbClr val="000000"/>
                  </a:solidFill>
                </a:rPr>
                <a:t>	Source:	Source</a:t>
              </a:r>
            </a:p>
          </p:txBody>
        </p:sp>
      </p:grpSp>
      <p:sp>
        <p:nvSpPr>
          <p:cNvPr id="11" name="Shape 11"/>
          <p:cNvSpPr txBox="1"/>
          <p:nvPr>
            <p:ph idx="12" type="sldNum"/>
          </p:nvPr>
        </p:nvSpPr>
        <p:spPr>
          <a:xfrm>
            <a:off y="6248400" x="6019800"/>
            <a:ext cy="457200" cx="27431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strike="noStrike" u="none" b="0" cap="none" baseline="0" sz="1400" i="0">
              <a:solidFill>
                <a:schemeClr val="dk1"/>
              </a:solidFill>
              <a:latin typeface="Arial"/>
              <a:ea typeface="Arial"/>
              <a:cs typeface="Arial"/>
              <a:sym typeface="Arial"/>
            </a:endParaRPr>
          </a:p>
          <a:p>
            <a:pPr lvl="1">
              <a:spcBef>
                <a:spcPts val="0"/>
              </a:spcBef>
              <a:buClr>
                <a:srgbClr val="000000"/>
              </a:buClr>
              <a:buFont typeface="Courier New"/>
              <a:buChar char="o"/>
            </a:pPr>
            <a:r>
              <a:t/>
            </a:r>
            <a:endParaRPr/>
          </a:p>
          <a:p>
            <a:pPr lvl="2">
              <a:spcBef>
                <a:spcPts val="0"/>
              </a:spcBef>
              <a:buClr>
                <a:srgbClr val="000000"/>
              </a:buClr>
              <a:buFont typeface="Wingdings"/>
              <a:buChar char="§"/>
            </a:pPr>
            <a:r>
              <a:t/>
            </a:r>
            <a:endParaRPr/>
          </a:p>
          <a:p>
            <a:pPr lvl="3">
              <a:spcBef>
                <a:spcPts val="0"/>
              </a:spcBef>
              <a:buClr>
                <a:srgbClr val="000000"/>
              </a:buClr>
              <a:buFont typeface="Arial"/>
              <a:buChar char="●"/>
            </a:pPr>
            <a:r>
              <a:t/>
            </a:r>
            <a:endParaRPr/>
          </a:p>
          <a:p>
            <a:pPr lvl="4">
              <a:spcBef>
                <a:spcPts val="0"/>
              </a:spcBef>
              <a:buClr>
                <a:srgbClr val="000000"/>
              </a:buClr>
              <a:buFont typeface="Courier New"/>
              <a:buChar char="o"/>
            </a:pPr>
            <a:r>
              <a:t/>
            </a:r>
            <a:endParaRPr/>
          </a:p>
          <a:p>
            <a:pPr lvl="5">
              <a:spcBef>
                <a:spcPts val="0"/>
              </a:spcBef>
              <a:buClr>
                <a:srgbClr val="000000"/>
              </a:buClr>
              <a:buFont typeface="Wingdings"/>
              <a:buChar char="§"/>
            </a:pPr>
            <a:r>
              <a:t/>
            </a:r>
            <a:endParaRPr/>
          </a:p>
          <a:p>
            <a:pPr lvl="6">
              <a:spcBef>
                <a:spcPts val="0"/>
              </a:spcBef>
              <a:buClr>
                <a:srgbClr val="000000"/>
              </a:buClr>
              <a:buFont typeface="Arial"/>
              <a:buChar char="●"/>
            </a:pPr>
            <a:r>
              <a:t/>
            </a:r>
            <a:endParaRPr/>
          </a:p>
          <a:p>
            <a:pPr lvl="7">
              <a:spcBef>
                <a:spcPts val="0"/>
              </a:spcBef>
              <a:buClr>
                <a:srgbClr val="000000"/>
              </a:buClr>
              <a:buFont typeface="Courier New"/>
              <a:buChar char="o"/>
            </a:pPr>
            <a:r>
              <a:t/>
            </a:r>
            <a:endParaRPr/>
          </a:p>
          <a:p>
            <a:pPr lvl="8">
              <a:spcBef>
                <a:spcPts val="0"/>
              </a:spcBef>
              <a:buClr>
                <a:srgbClr val="000000"/>
              </a:buClr>
              <a:buFont typeface="Wingdings"/>
              <a:buChar char="§"/>
            </a:pPr>
            <a:r>
              <a:t/>
            </a:r>
            <a:endParaRPr/>
          </a:p>
        </p:txBody>
      </p:sp>
      <p:pic>
        <p:nvPicPr>
          <p:cNvPr id="12" name="Shape 12"/>
          <p:cNvPicPr preferRelativeResize="0"/>
          <p:nvPr/>
        </p:nvPicPr>
        <p:blipFill>
          <a:blip r:embed="rId1">
            <a:alphaModFix/>
          </a:blip>
          <a:stretch>
            <a:fillRect/>
          </a:stretch>
        </p:blipFill>
        <p:spPr>
          <a:xfrm>
            <a:off y="6256337" x="4046537"/>
            <a:ext cy="392112" cx="903287"/>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8" name="Shape 48"/>
        <p:cNvGrpSpPr/>
        <p:nvPr/>
      </p:nvGrpSpPr>
      <p:grpSpPr>
        <a:xfrm>
          <a:off y="0" x="0"/>
          <a:ext cy="0" cx="0"/>
          <a:chOff y="0" x="0"/>
          <a:chExt cy="0" cx="0"/>
        </a:xfrm>
      </p:grpSpPr>
      <p:grpSp>
        <p:nvGrpSpPr>
          <p:cNvPr id="49" name="Shape 49"/>
          <p:cNvGrpSpPr/>
          <p:nvPr/>
        </p:nvGrpSpPr>
        <p:grpSpPr>
          <a:xfrm>
            <a:off y="2139950" x="2640011"/>
            <a:ext cy="4510087" cx="5027611"/>
            <a:chOff y="2139950" x="2640011"/>
            <a:chExt cy="4510087" cx="5027611"/>
          </a:xfrm>
        </p:grpSpPr>
        <p:sp>
          <p:nvSpPr>
            <p:cNvPr id="50" name="Shape 50"/>
            <p:cNvSpPr txBox="1"/>
            <p:nvPr/>
          </p:nvSpPr>
          <p:spPr>
            <a:xfrm>
              <a:off y="2139950" x="2640011"/>
              <a:ext cy="212724" cx="1485899"/>
            </a:xfrm>
            <a:prstGeom prst="rect">
              <a:avLst/>
            </a:prstGeom>
            <a:noFill/>
            <a:ln>
              <a:noFill/>
            </a:ln>
          </p:spPr>
          <p:txBody>
            <a:bodyPr bIns="0" rIns="0" lIns="0" tIns="0" anchor="t" anchorCtr="0">
              <a:noAutofit/>
            </a:bodyPr>
            <a:lstStyle/>
            <a:p>
              <a:pPr algn="l" rtl="0" lvl="0" marR="0" indent="0" marL="0">
                <a:spcBef>
                  <a:spcPts val="0"/>
                </a:spcBef>
                <a:buSzPct val="25000"/>
                <a:buFont typeface="Arial"/>
                <a:buNone/>
              </a:pPr>
              <a:r>
                <a:rPr strike="noStrike" u="none" b="0" cap="none" baseline="0" sz="1400" lang="en-US" i="0"/>
                <a:t>CONFIDENTIAL</a:t>
              </a:r>
            </a:p>
          </p:txBody>
        </p:sp>
        <p:sp>
          <p:nvSpPr>
            <p:cNvPr id="51" name="Shape 51"/>
            <p:cNvSpPr txBox="1"/>
            <p:nvPr/>
          </p:nvSpPr>
          <p:spPr>
            <a:xfrm>
              <a:off y="4705350" x="2640011"/>
              <a:ext cy="212724" cx="5027611"/>
            </a:xfrm>
            <a:prstGeom prst="rect">
              <a:avLst/>
            </a:prstGeom>
            <a:noFill/>
            <a:ln>
              <a:noFill/>
            </a:ln>
          </p:spPr>
          <p:txBody>
            <a:bodyPr bIns="0" rIns="0" lIns="0" tIns="0" anchor="b" anchorCtr="0">
              <a:noAutofit/>
            </a:bodyPr>
            <a:lstStyle/>
            <a:p>
              <a:pPr algn="l" rtl="0" lvl="0" marR="0" indent="0" marL="0">
                <a:spcBef>
                  <a:spcPts val="0"/>
                </a:spcBef>
                <a:buSzPct val="25000"/>
                <a:buFont typeface="Arial"/>
                <a:buNone/>
              </a:pPr>
              <a:r>
                <a:rPr strike="noStrike" u="none" b="0" cap="none" baseline="0" sz="1400" lang="en-US" i="0"/>
                <a:t>Document</a:t>
              </a:r>
            </a:p>
          </p:txBody>
        </p:sp>
        <p:sp>
          <p:nvSpPr>
            <p:cNvPr id="52" name="Shape 52"/>
            <p:cNvSpPr txBox="1"/>
            <p:nvPr/>
          </p:nvSpPr>
          <p:spPr>
            <a:xfrm>
              <a:off y="4970462" x="2640011"/>
              <a:ext cy="212724" cx="5027611"/>
            </a:xfrm>
            <a:prstGeom prst="rect">
              <a:avLst/>
            </a:prstGeom>
            <a:noFill/>
            <a:ln>
              <a:noFill/>
            </a:ln>
          </p:spPr>
          <p:txBody>
            <a:bodyPr bIns="0" rIns="0" lIns="0" tIns="0" anchor="t" anchorCtr="0">
              <a:noAutofit/>
            </a:bodyPr>
            <a:lstStyle/>
            <a:p>
              <a:pPr algn="l" rtl="0" lvl="0" marR="0" indent="0" marL="0">
                <a:spcBef>
                  <a:spcPts val="0"/>
                </a:spcBef>
                <a:buSzPct val="25000"/>
                <a:buFont typeface="Arial"/>
                <a:buNone/>
              </a:pPr>
              <a:r>
                <a:rPr strike="noStrike" u="none" b="0" cap="none" baseline="0" sz="1400" lang="en-US" i="0"/>
                <a:t>Date</a:t>
              </a:r>
            </a:p>
          </p:txBody>
        </p:sp>
        <p:sp>
          <p:nvSpPr>
            <p:cNvPr id="53" name="Shape 53"/>
            <p:cNvSpPr txBox="1"/>
            <p:nvPr/>
          </p:nvSpPr>
          <p:spPr>
            <a:xfrm>
              <a:off y="6103937" x="2640011"/>
              <a:ext cy="546099" cx="4667250"/>
            </a:xfrm>
            <a:prstGeom prst="rect">
              <a:avLst/>
            </a:prstGeom>
            <a:noFill/>
            <a:ln>
              <a:noFill/>
            </a:ln>
          </p:spPr>
          <p:txBody>
            <a:bodyPr bIns="0" rIns="0" lIns="0" tIns="0" anchor="b" anchorCtr="0">
              <a:noAutofit/>
            </a:bodyPr>
            <a:lstStyle/>
            <a:p>
              <a:pPr algn="l" rtl="0" lvl="0" marR="0" indent="0" marL="0">
                <a:spcBef>
                  <a:spcPts val="0"/>
                </a:spcBef>
                <a:buSzPct val="25000"/>
                <a:buFont typeface="Arial"/>
                <a:buNone/>
              </a:pPr>
              <a:r>
                <a:rPr strike="noStrike" u="none" b="0" cap="none" baseline="0" sz="900" lang="en-US" i="0"/>
                <a:t>This report is solely for the use of client personnel. No part of it may be circulated, quoted, or reproduced for distribution outside the client organization without prior written approval from McKinsey &amp; Company, Inc. This material was used by McKinsey &amp; Company, Inc. during an oral presentation; it is not a complete record of the discussion.</a:t>
              </a:r>
            </a:p>
          </p:txBody>
        </p:sp>
      </p:grpSp>
      <p:sp>
        <p:nvSpPr>
          <p:cNvPr id="54" name="Shape 54"/>
          <p:cNvSpPr txBox="1"/>
          <p:nvPr>
            <p:ph idx="11" type="ftr"/>
          </p:nvPr>
        </p:nvSpPr>
        <p:spPr>
          <a:xfrm>
            <a:off y="36511" x="8280400"/>
            <a:ext cy="122237" cx="457200"/>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800" i="0">
                <a:solidFill>
                  <a:schemeClr val="dk1"/>
                </a:solidFill>
                <a:latin typeface="Arial"/>
                <a:ea typeface="Arial"/>
                <a:cs typeface="Arial"/>
                <a:sym typeface="Arial"/>
              </a:defRPr>
            </a:lvl1pPr>
            <a:lvl2pPr algn="l" rtl="0" marR="0" indent="0" marL="457200">
              <a:spcBef>
                <a:spcPts val="0"/>
              </a:spcBef>
              <a:defRPr strike="noStrike" u="none" b="0" cap="none" baseline="0" sz="1800" i="0">
                <a:solidFill>
                  <a:schemeClr val="dk1"/>
                </a:solidFill>
                <a:latin typeface="Arial"/>
                <a:ea typeface="Arial"/>
                <a:cs typeface="Arial"/>
                <a:sym typeface="Arial"/>
              </a:defRPr>
            </a:lvl2pPr>
            <a:lvl3pPr algn="l" rtl="0" marR="0" indent="0" marL="914400">
              <a:spcBef>
                <a:spcPts val="0"/>
              </a:spcBef>
              <a:defRPr strike="noStrike" u="none" b="0" cap="none" baseline="0" sz="1800" i="0">
                <a:solidFill>
                  <a:schemeClr val="dk1"/>
                </a:solidFill>
                <a:latin typeface="Arial"/>
                <a:ea typeface="Arial"/>
                <a:cs typeface="Arial"/>
                <a:sym typeface="Arial"/>
              </a:defRPr>
            </a:lvl3pPr>
            <a:lvl4pPr algn="l" rtl="0" marR="0" indent="0" marL="1371600">
              <a:spcBef>
                <a:spcPts val="0"/>
              </a:spcBef>
              <a:defRPr strike="noStrike" u="none" b="0" cap="none" baseline="0" sz="1800" i="0">
                <a:solidFill>
                  <a:schemeClr val="dk1"/>
                </a:solidFill>
                <a:latin typeface="Arial"/>
                <a:ea typeface="Arial"/>
                <a:cs typeface="Arial"/>
                <a:sym typeface="Arial"/>
              </a:defRPr>
            </a:lvl4pPr>
            <a:lvl5pPr algn="l" rtl="0" marR="0" indent="0" marL="1828800">
              <a:spcBef>
                <a:spcPts val="0"/>
              </a:spcBef>
              <a:defRPr strike="noStrike" u="none" b="0" cap="none" baseline="0" sz="1800" i="0">
                <a:solidFill>
                  <a:schemeClr val="dk1"/>
                </a:solidFill>
                <a:latin typeface="Arial"/>
                <a:ea typeface="Arial"/>
                <a:cs typeface="Arial"/>
                <a:sym typeface="Arial"/>
              </a:defRPr>
            </a:lvl5pPr>
            <a:lvl6pPr algn="l" rtl="0" marR="0" indent="0" marL="2286000">
              <a:spcBef>
                <a:spcPts val="0"/>
              </a:spcBef>
              <a:defRPr strike="noStrike" u="none" b="0" cap="none" baseline="0" sz="1800" i="0">
                <a:solidFill>
                  <a:schemeClr val="dk1"/>
                </a:solidFill>
                <a:latin typeface="Arial"/>
                <a:ea typeface="Arial"/>
                <a:cs typeface="Arial"/>
                <a:sym typeface="Arial"/>
              </a:defRPr>
            </a:lvl6pPr>
            <a:lvl7pPr algn="l" rtl="0" marR="0" indent="0" marL="2743200">
              <a:spcBef>
                <a:spcPts val="0"/>
              </a:spcBef>
              <a:defRPr strike="noStrike" u="none" b="0" cap="none" baseline="0" sz="1800" i="0">
                <a:solidFill>
                  <a:schemeClr val="dk1"/>
                </a:solidFill>
                <a:latin typeface="Arial"/>
                <a:ea typeface="Arial"/>
                <a:cs typeface="Arial"/>
                <a:sym typeface="Arial"/>
              </a:defRPr>
            </a:lvl7pPr>
            <a:lvl8pPr algn="l" rtl="0" marR="0" indent="0" marL="3200400">
              <a:spcBef>
                <a:spcPts val="0"/>
              </a:spcBef>
              <a:defRPr strike="noStrike" u="none" b="0" cap="none" baseline="0" sz="1800" i="0">
                <a:solidFill>
                  <a:schemeClr val="dk1"/>
                </a:solidFill>
                <a:latin typeface="Arial"/>
                <a:ea typeface="Arial"/>
                <a:cs typeface="Arial"/>
                <a:sym typeface="Arial"/>
              </a:defRPr>
            </a:lvl8pPr>
            <a:lvl9pPr algn="l" rtl="0" marR="0" indent="0" marL="3657600">
              <a:spcBef>
                <a:spcPts val="0"/>
              </a:spcBef>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59" r:id="rId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 Target="../media/image09.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0.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0.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0.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0.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0.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0.xml" Type="http://schemas.openxmlformats.org/officeDocument/2006/relationships/slideLayout" Id="rId1"/><Relationship Target="../media/image06.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0.xml" Type="http://schemas.openxmlformats.org/officeDocument/2006/relationships/slideLayout" Id="rId1"/><Relationship Target="../media/image02.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0.xml" Type="http://schemas.openxmlformats.org/officeDocument/2006/relationships/slideLayout" Id="rId1"/><Relationship Target="../media/image03.png" Type="http://schemas.openxmlformats.org/officeDocument/2006/relationships/image" Id="rId4"/><Relationship Target="../media/image05.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0.xml" Type="http://schemas.openxmlformats.org/officeDocument/2006/relationships/slideLayout" Id="rId1"/><Relationship Target="../media/image07.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0.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0.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0.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6.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0.xml" Type="http://schemas.openxmlformats.org/officeDocument/2006/relationships/slideLayout" Id="rId1"/><Relationship Target="../media/image10.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6.xml" Type="http://schemas.openxmlformats.org/officeDocument/2006/relationships/slideLayout" Id="rId1"/><Relationship Target="../media/image08.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10.xml" Type="http://schemas.openxmlformats.org/officeDocument/2006/relationships/slideLayout" Id="rId1"/><Relationship Target="../media/image04.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0.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0.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10.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0.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0.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0.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0.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0.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0.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0.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60" name="Shape 60"/>
          <p:cNvSpPr txBox="1"/>
          <p:nvPr/>
        </p:nvSpPr>
        <p:spPr>
          <a:xfrm>
            <a:off y="-754062" x="747712"/>
            <a:ext cy="5353050" cx="7543800"/>
          </a:xfrm>
          <a:prstGeom prst="rect">
            <a:avLst/>
          </a:prstGeom>
          <a:noFill/>
          <a:ln>
            <a:noFill/>
          </a:ln>
        </p:spPr>
        <p:txBody>
          <a:bodyPr bIns="44800" rIns="89600" lIns="89600" tIns="44800" anchor="t" anchorCtr="0">
            <a:noAutofit/>
          </a:bodyPr>
          <a:lstStyle/>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ctr" rtl="0" lvl="0" marR="0" indent="0" marL="0">
              <a:spcBef>
                <a:spcPts val="0"/>
              </a:spcBef>
              <a:buClr>
                <a:srgbClr val="000066"/>
              </a:buClr>
              <a:buSzPct val="25000"/>
              <a:buFont typeface="Calibri"/>
              <a:buNone/>
            </a:pPr>
            <a:r>
              <a:rPr strike="noStrike" u="none" b="1" cap="none" baseline="0" sz="2800" lang="en-US" i="1">
                <a:solidFill>
                  <a:srgbClr val="000066"/>
                </a:solidFill>
                <a:latin typeface="Calibri"/>
                <a:ea typeface="Calibri"/>
                <a:cs typeface="Calibri"/>
                <a:sym typeface="Calibri"/>
              </a:rPr>
              <a:t>The Effect of Product Category on Consumer Brand Relationships </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ctr" rtl="0" lvl="0" marR="0" indent="0" marL="0">
              <a:spcBef>
                <a:spcPts val="0"/>
              </a:spcBef>
              <a:buClr>
                <a:srgbClr val="000066"/>
              </a:buClr>
              <a:buSzPct val="25000"/>
              <a:buFont typeface="Calibri"/>
              <a:buNone/>
            </a:pPr>
            <a:r>
              <a:rPr strike="noStrike" u="none" b="1" cap="none" baseline="0" sz="1800" lang="en-US" i="0">
                <a:solidFill>
                  <a:srgbClr val="000066"/>
                </a:solidFill>
                <a:latin typeface="Calibri"/>
                <a:ea typeface="Calibri"/>
                <a:cs typeface="Calibri"/>
                <a:sym typeface="Calibri"/>
              </a:rPr>
              <a:t>Dr. Marc Fetscherin, Rollins College, USA</a:t>
            </a:r>
          </a:p>
          <a:p>
            <a:pPr algn="ctr" rtl="0" lvl="0" marR="0" indent="0" marL="0">
              <a:spcBef>
                <a:spcPts val="0"/>
              </a:spcBef>
              <a:buClr>
                <a:srgbClr val="000066"/>
              </a:buClr>
              <a:buSzPct val="25000"/>
              <a:buFont typeface="Calibri"/>
              <a:buNone/>
            </a:pPr>
            <a:r>
              <a:rPr strike="noStrike" u="none" b="1" cap="none" baseline="0" sz="1800" lang="en-US" i="0">
                <a:solidFill>
                  <a:srgbClr val="000066"/>
                </a:solidFill>
                <a:latin typeface="Calibri"/>
                <a:ea typeface="Calibri"/>
                <a:cs typeface="Calibri"/>
                <a:sym typeface="Calibri"/>
              </a:rPr>
              <a:t>Dr. Michele Boulanger, Rollins College, USA</a:t>
            </a:r>
          </a:p>
          <a:p>
            <a:pPr algn="ctr" rtl="0" lvl="0" marR="0" indent="0" marL="0">
              <a:spcBef>
                <a:spcPts val="0"/>
              </a:spcBef>
              <a:buClr>
                <a:srgbClr val="000066"/>
              </a:buClr>
              <a:buSzPct val="25000"/>
              <a:buFont typeface="Calibri"/>
              <a:buNone/>
            </a:pPr>
            <a:r>
              <a:rPr strike="noStrike" u="none" b="1" cap="none" baseline="0" sz="1800" lang="en-US" i="0">
                <a:solidFill>
                  <a:srgbClr val="000066"/>
                </a:solidFill>
                <a:latin typeface="Calibri"/>
                <a:ea typeface="Calibri"/>
                <a:cs typeface="Calibri"/>
                <a:sym typeface="Calibri"/>
              </a:rPr>
              <a:t>Dr. Cid Gonçalves Filho, </a:t>
            </a:r>
            <a:r>
              <a:rPr strike="noStrike" u="none" b="1" cap="none" baseline="0" sz="1800" lang="en-US" i="1">
                <a:solidFill>
                  <a:srgbClr val="000066"/>
                </a:solidFill>
                <a:latin typeface="Calibri"/>
                <a:ea typeface="Calibri"/>
                <a:cs typeface="Calibri"/>
                <a:sym typeface="Calibri"/>
              </a:rPr>
              <a:t>FUMEC University, Brazil</a:t>
            </a:r>
          </a:p>
          <a:p>
            <a:pPr algn="ctr" rtl="0" lvl="0" marR="0" indent="0" marL="0">
              <a:spcBef>
                <a:spcPts val="0"/>
              </a:spcBef>
              <a:buClr>
                <a:srgbClr val="000066"/>
              </a:buClr>
              <a:buSzPct val="25000"/>
              <a:buFont typeface="Calibri"/>
              <a:buNone/>
            </a:pPr>
            <a:r>
              <a:rPr strike="noStrike" u="none" b="1" cap="none" baseline="0" sz="1800" lang="en-US" i="0">
                <a:solidFill>
                  <a:srgbClr val="000066"/>
                </a:solidFill>
                <a:latin typeface="Calibri"/>
                <a:ea typeface="Calibri"/>
                <a:cs typeface="Calibri"/>
                <a:sym typeface="Calibri"/>
              </a:rPr>
              <a:t>Dr. Gustavo Souki, UNA/DataConsumer, Brazil</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ctr" rtl="0" lvl="0" marR="0" indent="0" marL="0">
              <a:spcBef>
                <a:spcPts val="0"/>
              </a:spcBef>
              <a:buClr>
                <a:srgbClr val="000066"/>
              </a:buClr>
              <a:buSzPct val="25000"/>
              <a:buFont typeface="Calibri"/>
              <a:buNone/>
            </a:pPr>
            <a:r>
              <a:rPr strike="noStrike" u="none" b="0" cap="none" baseline="0" sz="1800" lang="en-US" i="0">
                <a:solidFill>
                  <a:srgbClr val="000066"/>
                </a:solidFill>
                <a:latin typeface="Calibri"/>
                <a:ea typeface="Calibri"/>
                <a:cs typeface="Calibri"/>
                <a:sym typeface="Calibri"/>
              </a:rPr>
              <a:t>Article accepted in </a:t>
            </a:r>
          </a:p>
          <a:p>
            <a:pPr algn="ctr" rtl="0" lvl="0" marR="0" indent="0" marL="0">
              <a:spcBef>
                <a:spcPts val="0"/>
              </a:spcBef>
              <a:buClr>
                <a:srgbClr val="000066"/>
              </a:buClr>
              <a:buSzPct val="25000"/>
              <a:buFont typeface="Calibri"/>
              <a:buNone/>
            </a:pPr>
            <a:r>
              <a:rPr strike="noStrike" u="none" b="0" cap="none" baseline="0" sz="1800" lang="en-US" i="1">
                <a:solidFill>
                  <a:srgbClr val="000066"/>
                </a:solidFill>
                <a:latin typeface="Calibri"/>
                <a:ea typeface="Calibri"/>
                <a:cs typeface="Calibri"/>
                <a:sym typeface="Calibri"/>
              </a:rPr>
              <a:t>Journal of Product and Brand Management</a:t>
            </a:r>
            <a:r>
              <a:rPr strike="noStrike" u="none" b="0" cap="none" baseline="0" sz="1800" lang="en-US" i="0">
                <a:solidFill>
                  <a:srgbClr val="000066"/>
                </a:solidFill>
                <a:latin typeface="Calibri"/>
                <a:ea typeface="Calibri"/>
                <a:cs typeface="Calibri"/>
                <a:sym typeface="Calibri"/>
              </a:rPr>
              <a:t>, Vol. 23, No. 1. (2014 forthcoming)</a:t>
            </a:r>
          </a:p>
        </p:txBody>
      </p:sp>
      <p:pic>
        <p:nvPicPr>
          <p:cNvPr id="61" name="Shape 61"/>
          <p:cNvPicPr preferRelativeResize="0"/>
          <p:nvPr/>
        </p:nvPicPr>
        <p:blipFill>
          <a:blip r:embed="rId3">
            <a:alphaModFix/>
          </a:blip>
          <a:stretch>
            <a:fillRect/>
          </a:stretch>
        </p:blipFill>
        <p:spPr>
          <a:xfrm>
            <a:off y="4598987" x="3937000"/>
            <a:ext cy="1485900" cx="1154112"/>
          </a:xfrm>
          <a:prstGeom prst="rect">
            <a:avLst/>
          </a:prstGeom>
          <a:noFill/>
          <a:ln>
            <a:noFill/>
          </a:ln>
        </p:spPr>
      </p:pic>
      <p:sp>
        <p:nvSpPr>
          <p:cNvPr id="62" name="Shape 62"/>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y="0" x="0"/>
          <a:ext cy="0" cx="0"/>
          <a:chOff y="0" x="0"/>
          <a:chExt cy="0" cx="0"/>
        </a:xfrm>
      </p:grpSpPr>
      <p:sp>
        <p:nvSpPr>
          <p:cNvPr id="170" name="Shape 170"/>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sp>
        <p:nvSpPr>
          <p:cNvPr id="171" name="Shape 171"/>
          <p:cNvSpPr txBox="1"/>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buClr>
                <a:srgbClr val="000066"/>
              </a:buClr>
              <a:buSzPct val="25000"/>
              <a:buFont typeface="Calibri"/>
              <a:buNone/>
            </a:pPr>
            <a:r>
              <a:rPr strike="noStrike" u="none" b="1" cap="none" baseline="0" sz="3200" lang="en-US" i="0">
                <a:solidFill>
                  <a:srgbClr val="000066"/>
                </a:solidFill>
                <a:latin typeface="Calibri"/>
                <a:ea typeface="Calibri"/>
                <a:cs typeface="Calibri"/>
                <a:sym typeface="Calibri"/>
              </a:rPr>
              <a:t>Theoretical Framework</a:t>
            </a:r>
            <a:br>
              <a:rPr strike="noStrike" u="none" b="1" cap="none" baseline="0" sz="3200" lang="en-US" i="0">
                <a:solidFill>
                  <a:srgbClr val="000066"/>
                </a:solidFill>
                <a:latin typeface="Calibri"/>
                <a:ea typeface="Calibri"/>
                <a:cs typeface="Calibri"/>
                <a:sym typeface="Calibri"/>
              </a:rPr>
            </a:br>
          </a:p>
        </p:txBody>
      </p:sp>
      <p:pic>
        <p:nvPicPr>
          <p:cNvPr id="172" name="Shape 172"/>
          <p:cNvPicPr preferRelativeResize="0"/>
          <p:nvPr/>
        </p:nvPicPr>
        <p:blipFill>
          <a:blip r:embed="rId3">
            <a:alphaModFix/>
          </a:blip>
          <a:stretch>
            <a:fillRect/>
          </a:stretch>
        </p:blipFill>
        <p:spPr>
          <a:xfrm>
            <a:off y="1119187" x="1052512"/>
            <a:ext cy="4908549" cx="6858000"/>
          </a:xfrm>
          <a:prstGeom prst="rect">
            <a:avLst/>
          </a:prstGeom>
          <a:noFill/>
          <a:ln>
            <a:noFill/>
          </a:ln>
        </p:spPr>
      </p:pic>
      <p:sp>
        <p:nvSpPr>
          <p:cNvPr id="173" name="Shape 173"/>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y="0" x="0"/>
          <a:ext cy="0" cx="0"/>
          <a:chOff y="0" x="0"/>
          <a:chExt cy="0" cx="0"/>
        </a:xfrm>
      </p:grpSpPr>
      <p:sp>
        <p:nvSpPr>
          <p:cNvPr id="178" name="Shape 178"/>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Hypotheses (1/3)</a:t>
            </a:r>
          </a:p>
        </p:txBody>
      </p:sp>
      <p:sp>
        <p:nvSpPr>
          <p:cNvPr id="179" name="Shape 179"/>
          <p:cNvSpPr txBox="1"/>
          <p:nvPr>
            <p:ph idx="1" type="body"/>
          </p:nvPr>
        </p:nvSpPr>
        <p:spPr>
          <a:xfrm>
            <a:off y="1531937" x="835025"/>
            <a:ext cy="3276600" cx="7761287"/>
          </a:xfrm>
          <a:prstGeom prst="rect">
            <a:avLst/>
          </a:prstGeom>
          <a:noFill/>
          <a:ln>
            <a:noFill/>
          </a:ln>
        </p:spPr>
        <p:txBody>
          <a:bodyPr bIns="45700" rIns="91425" lIns="91425" tIns="45700" anchor="t" anchorCtr="0">
            <a:noAutofit/>
          </a:bodyPr>
          <a:lstStyle/>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The few brand love studies (Thomson et al. 2005; Carroll &amp; Ahuvia, 2006; Batra et al. 2012) show that brand love precedes brand loyalty. </a:t>
            </a:r>
          </a:p>
          <a:p>
            <a:pPr algn="l" rtl="0" lvl="1" marR="0" indent="339725" marL="168275">
              <a:spcBef>
                <a:spcPts val="1200"/>
              </a:spcBef>
              <a:buClr>
                <a:srgbClr val="000066"/>
              </a:buClr>
              <a:buSzPct val="25000"/>
              <a:buFont typeface="Calibri"/>
              <a:buNone/>
            </a:pPr>
            <a:r>
              <a:rPr strike="noStrike" u="none" b="0" cap="none" baseline="0" sz="1800" lang="en-US" i="1">
                <a:solidFill>
                  <a:srgbClr val="000066"/>
                </a:solidFill>
                <a:latin typeface="Calibri"/>
                <a:ea typeface="Calibri"/>
                <a:cs typeface="Calibri"/>
                <a:sym typeface="Calibri"/>
              </a:rPr>
              <a:t>	H1: Brand Love positively influences brand loyalty</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Several studies demonstrated the positive relationship between brand loyalty and purchase intention (Jacoby &amp; Kyner, 1973; Jacoby &amp; Chestnut, 1978; Tellis, 1988; Srinivasan et al., 2002). Since brand love precedes brand loyalty (Carroll &amp; Ahuvia, 2006) we test the following hypothesis</a:t>
            </a:r>
          </a:p>
          <a:p>
            <a:pPr algn="l" rtl="0" lvl="1" marR="0" indent="339725" marL="168275">
              <a:spcBef>
                <a:spcPts val="1200"/>
              </a:spcBef>
              <a:buClr>
                <a:srgbClr val="000066"/>
              </a:buClr>
              <a:buSzPct val="25000"/>
              <a:buFont typeface="Calibri"/>
              <a:buNone/>
            </a:pPr>
            <a:r>
              <a:rPr strike="noStrike" u="none" b="0" cap="none" baseline="0" sz="1800" lang="en-US" i="1">
                <a:solidFill>
                  <a:srgbClr val="000066"/>
                </a:solidFill>
                <a:latin typeface="Calibri"/>
                <a:ea typeface="Calibri"/>
                <a:cs typeface="Calibri"/>
                <a:sym typeface="Calibri"/>
              </a:rPr>
              <a:t>	H2: Brand Love positively influences purchase intention</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Most recently, Batra et al. (2012, p. 1) confirm that brand love is “associated with positive word of mouth (WOM). Therefore we state the following hypotheses </a:t>
            </a:r>
          </a:p>
          <a:p>
            <a:pPr algn="l" rtl="0" lvl="1" marR="0" indent="339725" marL="168275">
              <a:spcBef>
                <a:spcPts val="1200"/>
              </a:spcBef>
              <a:buClr>
                <a:srgbClr val="000066"/>
              </a:buClr>
              <a:buSzPct val="25000"/>
              <a:buFont typeface="Calibri"/>
              <a:buNone/>
            </a:pPr>
            <a:r>
              <a:rPr strike="noStrike" u="none" b="0" cap="none" baseline="0" sz="1800" lang="en-US" i="1">
                <a:solidFill>
                  <a:srgbClr val="000066"/>
                </a:solidFill>
                <a:latin typeface="Calibri"/>
                <a:ea typeface="Calibri"/>
                <a:cs typeface="Calibri"/>
                <a:sym typeface="Calibri"/>
              </a:rPr>
              <a:t>	H3: Brand Love positively influences word of mouth</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180" name="Shape 180"/>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181" name="Shape 181"/>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y="0" x="0"/>
          <a:ext cy="0" cx="0"/>
          <a:chOff y="0" x="0"/>
          <a:chExt cy="0" cx="0"/>
        </a:xfrm>
      </p:grpSpPr>
      <p:sp>
        <p:nvSpPr>
          <p:cNvPr id="190" name="Shape 190"/>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Hypotheses (2/3)</a:t>
            </a:r>
          </a:p>
        </p:txBody>
      </p:sp>
      <p:sp>
        <p:nvSpPr>
          <p:cNvPr id="191" name="Shape 191"/>
          <p:cNvSpPr txBox="1"/>
          <p:nvPr>
            <p:ph idx="1" type="body"/>
          </p:nvPr>
        </p:nvSpPr>
        <p:spPr>
          <a:xfrm>
            <a:off y="1531937" x="835025"/>
            <a:ext cy="5105399" cx="7761287"/>
          </a:xfrm>
          <a:prstGeom prst="rect">
            <a:avLst/>
          </a:prstGeom>
          <a:noFill/>
          <a:ln>
            <a:noFill/>
          </a:ln>
        </p:spPr>
        <p:txBody>
          <a:bodyPr bIns="45700" rIns="91425" lIns="91425" tIns="45700" anchor="t" anchorCtr="0">
            <a:noAutofit/>
          </a:bodyPr>
          <a:lstStyle/>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Many have explored the positive relationship between brand loyalty and purchase intention (Jacoby &amp; Kyner, 1973; Jacoby &amp; Chestnut, 1978; Tellis, 1988; Srinivasan et al., 2002). We test the following:</a:t>
            </a:r>
          </a:p>
          <a:p>
            <a:pPr algn="l" rtl="0" lvl="1" marR="0" indent="339725" marL="168275">
              <a:spcBef>
                <a:spcPts val="1200"/>
              </a:spcBef>
              <a:buClr>
                <a:srgbClr val="000066"/>
              </a:buClr>
              <a:buSzPct val="25000"/>
              <a:buFont typeface="Calibri"/>
              <a:buNone/>
            </a:pPr>
            <a:r>
              <a:rPr strike="noStrike" u="none" b="0" cap="none" baseline="0" sz="1800" lang="en-US" i="1">
                <a:solidFill>
                  <a:srgbClr val="000066"/>
                </a:solidFill>
                <a:latin typeface="Calibri"/>
                <a:ea typeface="Calibri"/>
                <a:cs typeface="Calibri"/>
                <a:sym typeface="Calibri"/>
              </a:rPr>
              <a:t>	H4: Brand loyalty positively influences purchase intention</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Dick and Basu (1994) or Frank (1997) found that brand loyalty can add to positive word-of-mouth. The positive and direct relationship between brand loyalty and (positive) word-of-mouth finds further support by Reichheld (2006) and Walsh and Beatty (2007). We state:</a:t>
            </a:r>
          </a:p>
          <a:p>
            <a:pPr algn="l" rtl="0" lvl="1" marR="0" indent="339725" marL="168275">
              <a:spcBef>
                <a:spcPts val="1200"/>
              </a:spcBef>
              <a:buClr>
                <a:srgbClr val="000066"/>
              </a:buClr>
              <a:buSzPct val="25000"/>
              <a:buFont typeface="Calibri"/>
              <a:buNone/>
            </a:pPr>
            <a:r>
              <a:rPr strike="noStrike" u="none" b="0" cap="none" baseline="0" sz="1800" lang="en-US" i="1">
                <a:solidFill>
                  <a:srgbClr val="000066"/>
                </a:solidFill>
                <a:latin typeface="Calibri"/>
                <a:ea typeface="Calibri"/>
                <a:cs typeface="Calibri"/>
                <a:sym typeface="Calibri"/>
              </a:rPr>
              <a:t>	H5: Brand loyalty positively influences word-of-mouth</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192" name="Shape 192"/>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193" name="Shape 193"/>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y="0" x="0"/>
          <a:ext cy="0" cx="0"/>
          <a:chOff y="0" x="0"/>
          <a:chExt cy="0" cx="0"/>
        </a:xfrm>
      </p:grpSpPr>
      <p:sp>
        <p:nvSpPr>
          <p:cNvPr id="202" name="Shape 202"/>
          <p:cNvSpPr txBox="1"/>
          <p:nvPr>
            <p:ph idx="1" type="body"/>
          </p:nvPr>
        </p:nvSpPr>
        <p:spPr>
          <a:xfrm>
            <a:off y="1531937" x="835025"/>
            <a:ext cy="5105399" cx="7761287"/>
          </a:xfrm>
          <a:prstGeom prst="rect">
            <a:avLst/>
          </a:prstGeom>
          <a:noFill/>
          <a:ln>
            <a:noFill/>
          </a:ln>
        </p:spPr>
        <p:txBody>
          <a:bodyPr bIns="45700" rIns="91425" lIns="91425" tIns="45700" anchor="t" anchorCtr="0">
            <a:noAutofit/>
          </a:bodyPr>
          <a:lstStyle/>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Albert et al. (2008a, p. 1074) “indicate that consumers </a:t>
            </a:r>
            <a:r>
              <a:rPr strike="noStrike" u="sng" b="1" cap="none" baseline="0" sz="1800" lang="en-US" i="1">
                <a:solidFill>
                  <a:srgbClr val="000066"/>
                </a:solidFill>
                <a:latin typeface="Calibri"/>
                <a:ea typeface="Calibri"/>
                <a:cs typeface="Calibri"/>
                <a:sym typeface="Calibri"/>
              </a:rPr>
              <a:t>may</a:t>
            </a:r>
            <a:r>
              <a:rPr strike="noStrike" u="none" b="0" cap="none" baseline="0" sz="1800" lang="en-US" i="0">
                <a:solidFill>
                  <a:srgbClr val="000066"/>
                </a:solidFill>
                <a:latin typeface="Calibri"/>
                <a:ea typeface="Calibri"/>
                <a:cs typeface="Calibri"/>
                <a:sym typeface="Calibri"/>
              </a:rPr>
              <a:t> treat product categories differently in terms of their ability to generate love feelings” this has not yet been assessed empirically</a:t>
            </a:r>
          </a:p>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Limited and contradictory cross-product category research on consumer-brand-relationship and specifically </a:t>
            </a:r>
            <a:r>
              <a:rPr strike="noStrike" u="sng" b="1" cap="none" baseline="0" sz="1800" lang="en-US" i="1">
                <a:solidFill>
                  <a:srgbClr val="000066"/>
                </a:solidFill>
                <a:latin typeface="Calibri"/>
                <a:ea typeface="Calibri"/>
                <a:cs typeface="Calibri"/>
                <a:sym typeface="Calibri"/>
              </a:rPr>
              <a:t>no</a:t>
            </a:r>
            <a:r>
              <a:rPr strike="noStrike" u="none" b="0" cap="none" baseline="0" sz="1800" lang="en-US" i="0">
                <a:solidFill>
                  <a:srgbClr val="000066"/>
                </a:solidFill>
                <a:latin typeface="Calibri"/>
                <a:ea typeface="Calibri"/>
                <a:cs typeface="Calibri"/>
                <a:sym typeface="Calibri"/>
              </a:rPr>
              <a:t> cross-category study about brand love. Reluctant do develop specific hypotheses concerning what cross-category difference exist. We therefore state:</a:t>
            </a:r>
          </a:p>
          <a:p>
            <a:pPr algn="l" rtl="0" lvl="1" marR="0" indent="276225" marL="168275">
              <a:spcBef>
                <a:spcPts val="1200"/>
              </a:spcBef>
              <a:buClr>
                <a:srgbClr val="000066"/>
              </a:buClr>
              <a:buSzPct val="25000"/>
              <a:buFont typeface="Calibri"/>
              <a:buNone/>
            </a:pPr>
            <a:r>
              <a:rPr strike="noStrike" u="none" b="0" cap="none" baseline="0" sz="1800" lang="en-US" i="1">
                <a:solidFill>
                  <a:srgbClr val="000066"/>
                </a:solidFill>
                <a:latin typeface="Calibri"/>
                <a:ea typeface="Calibri"/>
                <a:cs typeface="Calibri"/>
                <a:sym typeface="Calibri"/>
              </a:rPr>
              <a:t>	H6: Product Category influences the relationships between consumers and their brands</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203" name="Shape 203"/>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204" name="Shape 204"/>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Hypotheses (3/3)</a:t>
            </a:r>
          </a:p>
        </p:txBody>
      </p:sp>
      <p:sp>
        <p:nvSpPr>
          <p:cNvPr id="205" name="Shape 205"/>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y="0" x="0"/>
          <a:ext cy="0" cx="0"/>
          <a:chOff y="0" x="0"/>
          <a:chExt cy="0" cx="0"/>
        </a:xfrm>
      </p:grpSpPr>
      <p:sp>
        <p:nvSpPr>
          <p:cNvPr id="214" name="Shape 214"/>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Agenda</a:t>
            </a:r>
            <a:br>
              <a:rPr strike="noStrike" u="none" b="1" cap="small" baseline="0" sz="3200" lang="en-US" i="0">
                <a:solidFill>
                  <a:srgbClr val="000066"/>
                </a:solidFill>
                <a:latin typeface="Calibri"/>
                <a:ea typeface="Calibri"/>
                <a:cs typeface="Calibri"/>
                <a:sym typeface="Calibri"/>
              </a:rPr>
            </a:br>
          </a:p>
        </p:txBody>
      </p:sp>
      <p:sp>
        <p:nvSpPr>
          <p:cNvPr id="215" name="Shape 215"/>
          <p:cNvSpPr txBox="1"/>
          <p:nvPr>
            <p:ph idx="1" type="body"/>
          </p:nvPr>
        </p:nvSpPr>
        <p:spPr>
          <a:xfrm>
            <a:off y="1531937" x="835025"/>
            <a:ext cy="3276600" cx="7608886"/>
          </a:xfrm>
          <a:prstGeom prst="rect">
            <a:avLst/>
          </a:prstGeom>
          <a:noFill/>
          <a:ln>
            <a:noFill/>
          </a:ln>
        </p:spPr>
        <p:txBody>
          <a:bodyPr bIns="45700" rIns="91425" lIns="91425" tIns="45700" anchor="t" anchorCtr="0">
            <a:noAutofit/>
          </a:bodyPr>
          <a:lstStyle/>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Introduction</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Literature Review</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Theoretical Framework and Hypotheses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Methodology and Results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Conclusion and Limitation</a:t>
            </a:r>
          </a:p>
        </p:txBody>
      </p:sp>
      <p:sp>
        <p:nvSpPr>
          <p:cNvPr id="216" name="Shape 216"/>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217" name="Shape 217"/>
          <p:cNvSpPr/>
          <p:nvPr/>
        </p:nvSpPr>
        <p:spPr>
          <a:xfrm>
            <a:off y="2522536" x="595312"/>
            <a:ext cy="609599" cx="381000"/>
          </a:xfrm>
          <a:prstGeom prst="rightArrow">
            <a:avLst>
              <a:gd fmla="val 10800" name="adj1"/>
              <a:gd fmla="val 50000" name="adj2"/>
            </a:avLst>
          </a:prstGeom>
          <a:solidFill>
            <a:srgbClr val="9999FF"/>
          </a:solidFill>
          <a:ln w="25400" cap="rnd">
            <a:solidFill>
              <a:srgbClr val="BCBCBC"/>
            </a:solidFill>
            <a:prstDash val="solid"/>
            <a:miter/>
            <a:headEnd w="med" len="med" type="none"/>
            <a:tailEnd w="med" len="med" type="none"/>
          </a:ln>
        </p:spPr>
        <p:txBody>
          <a:bodyPr bIns="45700" rIns="91425" lIns="91425" tIns="45700" anchor="ctr" anchorCtr="0">
            <a:noAutofit/>
          </a:bodyPr>
          <a:lstStyle/>
          <a:p>
            <a:pPr>
              <a:spcBef>
                <a:spcPts val="0"/>
              </a:spcBef>
              <a:buNone/>
            </a:pPr>
            <a:r>
              <a:t/>
            </a:r>
            <a:endParaRPr/>
          </a:p>
        </p:txBody>
      </p:sp>
      <p:sp>
        <p:nvSpPr>
          <p:cNvPr id="218" name="Shape 218"/>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y="0" x="0"/>
          <a:ext cy="0" cx="0"/>
          <a:chOff y="0" x="0"/>
          <a:chExt cy="0" cx="0"/>
        </a:xfrm>
      </p:grpSpPr>
      <p:sp>
        <p:nvSpPr>
          <p:cNvPr id="227" name="Shape 227"/>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Sample and Data Collection</a:t>
            </a:r>
          </a:p>
        </p:txBody>
      </p:sp>
      <p:sp>
        <p:nvSpPr>
          <p:cNvPr id="228" name="Shape 228"/>
          <p:cNvSpPr txBox="1"/>
          <p:nvPr>
            <p:ph idx="1" type="body"/>
          </p:nvPr>
        </p:nvSpPr>
        <p:spPr>
          <a:xfrm>
            <a:off y="1531937" x="835025"/>
            <a:ext cy="4343400" cx="7761287"/>
          </a:xfrm>
          <a:prstGeom prst="rect">
            <a:avLst/>
          </a:prstGeom>
          <a:noFill/>
          <a:ln>
            <a:noFill/>
          </a:ln>
        </p:spPr>
        <p:txBody>
          <a:bodyPr bIns="45700" rIns="91425" lIns="91425" tIns="45700" anchor="t" anchorCtr="0">
            <a:noAutofit/>
          </a:bodyPr>
          <a:lstStyle/>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Product category</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Caroll and Ahuiva (2006): </a:t>
            </a:r>
            <a:r>
              <a:rPr strike="noStrike" u="none" b="1" cap="none" baseline="0" sz="1600" lang="en-US" i="0">
                <a:solidFill>
                  <a:srgbClr val="000066"/>
                </a:solidFill>
                <a:latin typeface="Calibri"/>
                <a:ea typeface="Calibri"/>
                <a:cs typeface="Calibri"/>
                <a:sym typeface="Calibri"/>
              </a:rPr>
              <a:t>soft drinks</a:t>
            </a:r>
            <a:r>
              <a:rPr strike="noStrike" u="none" b="0" cap="none" baseline="0" sz="1600" lang="en-US" i="0">
                <a:solidFill>
                  <a:srgbClr val="000066"/>
                </a:solidFill>
                <a:latin typeface="Calibri"/>
                <a:ea typeface="Calibri"/>
                <a:cs typeface="Calibri"/>
                <a:sym typeface="Calibri"/>
              </a:rPr>
              <a:t>, cereals, </a:t>
            </a:r>
            <a:r>
              <a:rPr strike="noStrike" u="none" b="1" cap="none" baseline="0" sz="1600" lang="en-US" i="0">
                <a:solidFill>
                  <a:srgbClr val="000066"/>
                </a:solidFill>
                <a:latin typeface="Calibri"/>
                <a:ea typeface="Calibri"/>
                <a:cs typeface="Calibri"/>
                <a:sym typeface="Calibri"/>
              </a:rPr>
              <a:t>mobile phones</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Albert et al. (2008a): </a:t>
            </a:r>
            <a:r>
              <a:rPr strike="noStrike" u="none" b="1" cap="none" baseline="0" sz="1600" lang="en-US" i="0">
                <a:solidFill>
                  <a:srgbClr val="000066"/>
                </a:solidFill>
                <a:latin typeface="Calibri"/>
                <a:ea typeface="Calibri"/>
                <a:cs typeface="Calibri"/>
                <a:sym typeface="Calibri"/>
              </a:rPr>
              <a:t>shoes</a:t>
            </a:r>
            <a:r>
              <a:rPr strike="noStrike" u="none" b="0" cap="none" baseline="0" sz="1600" lang="en-US" i="0">
                <a:solidFill>
                  <a:srgbClr val="000066"/>
                </a:solidFill>
                <a:latin typeface="Calibri"/>
                <a:ea typeface="Calibri"/>
                <a:cs typeface="Calibri"/>
                <a:sym typeface="Calibri"/>
              </a:rPr>
              <a:t>, </a:t>
            </a:r>
            <a:r>
              <a:rPr strike="noStrike" u="none" b="1" cap="none" baseline="0" sz="1600" lang="en-US" i="0">
                <a:solidFill>
                  <a:srgbClr val="000066"/>
                </a:solidFill>
                <a:latin typeface="Calibri"/>
                <a:ea typeface="Calibri"/>
                <a:cs typeface="Calibri"/>
                <a:sym typeface="Calibri"/>
              </a:rPr>
              <a:t>cars</a:t>
            </a:r>
            <a:r>
              <a:rPr strike="noStrike" u="none" b="0" cap="none" baseline="0" sz="1600" lang="en-US" i="0">
                <a:solidFill>
                  <a:srgbClr val="000066"/>
                </a:solidFill>
                <a:latin typeface="Calibri"/>
                <a:ea typeface="Calibri"/>
                <a:cs typeface="Calibri"/>
                <a:sym typeface="Calibri"/>
              </a:rPr>
              <a:t>, lingerie, watches, and perfumes</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Bergkvist and Bech-Larsen (2010): clothes brand, </a:t>
            </a:r>
            <a:r>
              <a:rPr strike="noStrike" u="none" b="1" cap="none" baseline="0" sz="1600" lang="en-US" i="0">
                <a:solidFill>
                  <a:srgbClr val="000066"/>
                </a:solidFill>
                <a:latin typeface="Calibri"/>
                <a:ea typeface="Calibri"/>
                <a:cs typeface="Calibri"/>
                <a:sym typeface="Calibri"/>
              </a:rPr>
              <a:t>soft drink</a:t>
            </a:r>
            <a:r>
              <a:rPr strike="noStrike" u="none" b="0" cap="none" baseline="0" sz="1600" lang="en-US" i="0">
                <a:solidFill>
                  <a:srgbClr val="000066"/>
                </a:solidFill>
                <a:latin typeface="Calibri"/>
                <a:ea typeface="Calibri"/>
                <a:cs typeface="Calibri"/>
                <a:sym typeface="Calibri"/>
              </a:rPr>
              <a:t>, toothpaste…</a:t>
            </a:r>
          </a:p>
          <a:p>
            <a:pPr algn="l" rtl="0" lvl="2" marR="0" indent="279400" marL="317500">
              <a:spcBef>
                <a:spcPts val="600"/>
              </a:spcBef>
              <a:buClr>
                <a:srgbClr val="000066"/>
              </a:buClr>
              <a:buSzPct val="59375"/>
              <a:buFont typeface="Arial"/>
              <a:buChar char="●"/>
            </a:pPr>
            <a:r>
              <a:rPr strike="noStrike" u="none" b="1" cap="none" baseline="0" sz="1600" lang="en-US" i="0">
                <a:solidFill>
                  <a:srgbClr val="000066"/>
                </a:solidFill>
                <a:latin typeface="Calibri"/>
                <a:ea typeface="Calibri"/>
                <a:cs typeface="Calibri"/>
                <a:sym typeface="Calibri"/>
              </a:rPr>
              <a:t>We selected soft drinks, mobile phones, shoes, and cars</a:t>
            </a:r>
          </a:p>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Respondents</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200 respondents per product category*</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Translation back-translation method by two independent translators to establish translation equivalence  (Douglas and Craig, 2007)</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Local trained field workers conducted pre-test with 20 respondents</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Randomly selected consumers at a shopping mall in a major city in Brazil. The mall is known for the highest flux of consumers in terms of genre, age and social class distribution. Survey conducted from Monday - Sunday between 10am and 10pm in order to obtain variance of profile respondents</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229" name="Shape 229"/>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230" name="Shape 230"/>
          <p:cNvSpPr txBox="1"/>
          <p:nvPr/>
        </p:nvSpPr>
        <p:spPr>
          <a:xfrm>
            <a:off y="5951537" x="823912"/>
            <a:ext cy="600075" cx="7619999"/>
          </a:xfrm>
          <a:prstGeom prst="rect">
            <a:avLst/>
          </a:prstGeom>
          <a:noFill/>
          <a:ln>
            <a:noFill/>
          </a:ln>
        </p:spPr>
        <p:txBody>
          <a:bodyPr bIns="45700" rIns="91425" lIns="91425" tIns="45700" anchor="t" anchorCtr="0">
            <a:noAutofit/>
          </a:bodyPr>
          <a:lstStyle/>
          <a:p>
            <a:pPr algn="l" rtl="0" lvl="2" marR="0" indent="0" marL="0">
              <a:spcBef>
                <a:spcPts val="0"/>
              </a:spcBef>
              <a:buClr>
                <a:srgbClr val="000066"/>
              </a:buClr>
              <a:buSzPct val="25000"/>
              <a:buFont typeface="Calibri"/>
              <a:buNone/>
            </a:pPr>
            <a:r>
              <a:rPr strike="noStrike" u="none" b="0" cap="none" baseline="0" sz="1100" lang="en-US" i="0">
                <a:solidFill>
                  <a:srgbClr val="000066"/>
                </a:solidFill>
                <a:latin typeface="Calibri"/>
                <a:ea typeface="Calibri"/>
                <a:cs typeface="Calibri"/>
                <a:sym typeface="Calibri"/>
              </a:rPr>
              <a:t>* Above min. 17 observations per cell by Cohen (1998), 20 by Hair et al. (1998), or same as the suggested min. sample of 100 by Spector (1992)</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231" name="Shape 231"/>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y="0" x="0"/>
          <a:ext cy="0" cx="0"/>
          <a:chOff y="0" x="0"/>
          <a:chExt cy="0" cx="0"/>
        </a:xfrm>
      </p:grpSpPr>
      <p:sp>
        <p:nvSpPr>
          <p:cNvPr id="240" name="Shape 240"/>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sp>
        <p:nvSpPr>
          <p:cNvPr id="241" name="Shape 241"/>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Descriptive Statistics</a:t>
            </a:r>
            <a:br>
              <a:rPr strike="noStrike" u="none" b="1" cap="small" baseline="0" sz="3200" lang="en-US" i="0">
                <a:solidFill>
                  <a:srgbClr val="000066"/>
                </a:solidFill>
                <a:latin typeface="Calibri"/>
                <a:ea typeface="Calibri"/>
                <a:cs typeface="Calibri"/>
                <a:sym typeface="Calibri"/>
              </a:rPr>
            </a:br>
            <a:r>
              <a:rPr strike="noStrike" u="none" b="1" cap="small" baseline="0" sz="2400" lang="en-US" i="0">
                <a:solidFill>
                  <a:srgbClr val="000066"/>
                </a:solidFill>
                <a:latin typeface="Calibri"/>
                <a:ea typeface="Calibri"/>
                <a:cs typeface="Calibri"/>
                <a:sym typeface="Calibri"/>
              </a:rPr>
              <a:t>Respondents</a:t>
            </a:r>
          </a:p>
        </p:txBody>
      </p:sp>
      <p:pic>
        <p:nvPicPr>
          <p:cNvPr id="242" name="Shape 242"/>
          <p:cNvPicPr preferRelativeResize="0"/>
          <p:nvPr/>
        </p:nvPicPr>
        <p:blipFill>
          <a:blip r:embed="rId3">
            <a:alphaModFix/>
          </a:blip>
          <a:stretch>
            <a:fillRect/>
          </a:stretch>
        </p:blipFill>
        <p:spPr>
          <a:xfrm>
            <a:off y="1536700" x="138111"/>
            <a:ext cy="4186236" cx="8682036"/>
          </a:xfrm>
          <a:prstGeom prst="rect">
            <a:avLst/>
          </a:prstGeom>
          <a:noFill/>
          <a:ln>
            <a:noFill/>
          </a:ln>
        </p:spPr>
      </p:pic>
      <p:sp>
        <p:nvSpPr>
          <p:cNvPr id="243" name="Shape 243"/>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y="0" x="0"/>
          <a:ext cy="0" cx="0"/>
          <a:chOff y="0" x="0"/>
          <a:chExt cy="0" cx="0"/>
        </a:xfrm>
      </p:grpSpPr>
      <p:sp>
        <p:nvSpPr>
          <p:cNvPr id="248" name="Shape 248"/>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pic>
        <p:nvPicPr>
          <p:cNvPr id="249" name="Shape 249"/>
          <p:cNvPicPr preferRelativeResize="0"/>
          <p:nvPr/>
        </p:nvPicPr>
        <p:blipFill>
          <a:blip r:embed="rId3">
            <a:alphaModFix/>
          </a:blip>
          <a:stretch>
            <a:fillRect/>
          </a:stretch>
        </p:blipFill>
        <p:spPr>
          <a:xfrm>
            <a:off y="1565275" x="184150"/>
            <a:ext cy="3209924" cx="8475661"/>
          </a:xfrm>
          <a:prstGeom prst="rect">
            <a:avLst/>
          </a:prstGeom>
          <a:noFill/>
          <a:ln>
            <a:noFill/>
          </a:ln>
        </p:spPr>
      </p:pic>
      <p:sp>
        <p:nvSpPr>
          <p:cNvPr id="250" name="Shape 250"/>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Descriptive Statistics</a:t>
            </a:r>
            <a:br>
              <a:rPr strike="noStrike" u="none" b="1" cap="small" baseline="0" sz="3200" lang="en-US" i="0">
                <a:solidFill>
                  <a:srgbClr val="000066"/>
                </a:solidFill>
                <a:latin typeface="Calibri"/>
                <a:ea typeface="Calibri"/>
                <a:cs typeface="Calibri"/>
                <a:sym typeface="Calibri"/>
              </a:rPr>
            </a:br>
            <a:r>
              <a:rPr strike="noStrike" u="none" b="1" cap="small" baseline="0" sz="2400" lang="en-US" i="0">
                <a:solidFill>
                  <a:srgbClr val="000066"/>
                </a:solidFill>
                <a:latin typeface="Calibri"/>
                <a:ea typeface="Calibri"/>
                <a:cs typeface="Calibri"/>
                <a:sym typeface="Calibri"/>
              </a:rPr>
              <a:t>Brand Concentration</a:t>
            </a:r>
          </a:p>
        </p:txBody>
      </p:sp>
      <p:sp>
        <p:nvSpPr>
          <p:cNvPr id="251" name="Shape 251"/>
          <p:cNvSpPr txBox="1"/>
          <p:nvPr>
            <p:ph idx="1" type="body"/>
          </p:nvPr>
        </p:nvSpPr>
        <p:spPr>
          <a:xfrm>
            <a:off y="5053012" x="184150"/>
            <a:ext cy="822324" cx="8475661"/>
          </a:xfrm>
          <a:prstGeom prst="rect">
            <a:avLst/>
          </a:prstGeom>
          <a:noFill/>
          <a:ln>
            <a:noFill/>
          </a:ln>
        </p:spPr>
        <p:txBody>
          <a:bodyPr bIns="45700" rIns="91425" lIns="91425" tIns="45700" anchor="t" anchorCtr="0">
            <a:noAutofit/>
          </a:bodyPr>
          <a:lstStyle/>
          <a:p>
            <a:pPr algn="l" rtl="0" lvl="1" marR="0" indent="-3175" marL="168275">
              <a:spcBef>
                <a:spcPts val="1200"/>
              </a:spcBef>
              <a:buClr>
                <a:srgbClr val="000066"/>
              </a:buClr>
              <a:buSzPct val="25000"/>
              <a:buFont typeface="Calibri"/>
              <a:buNone/>
            </a:pPr>
            <a:r>
              <a:rPr strike="noStrike" u="none" b="0" cap="none" baseline="0" sz="1400" lang="en-US" i="0">
                <a:solidFill>
                  <a:srgbClr val="000066"/>
                </a:solidFill>
                <a:latin typeface="Calibri"/>
                <a:ea typeface="Calibri"/>
                <a:cs typeface="Calibri"/>
                <a:sym typeface="Calibri"/>
              </a:rPr>
              <a:t>* Brand concentration index (BCI) characterizes the distribution of the brand ‘market share’ in the mind of the respondents. We used the HHI as a proxy of the perceived degree of brand concentration (Rubio and Yagüe, 2009)</a:t>
            </a:r>
          </a:p>
        </p:txBody>
      </p:sp>
      <p:sp>
        <p:nvSpPr>
          <p:cNvPr id="252" name="Shape 252"/>
          <p:cNvSpPr txBox="1"/>
          <p:nvPr/>
        </p:nvSpPr>
        <p:spPr>
          <a:xfrm>
            <a:off y="4165600" x="2805111"/>
            <a:ext cy="609599" cx="762000"/>
          </a:xfrm>
          <a:prstGeom prst="rect">
            <a:avLst/>
          </a:prstGeom>
          <a:noFill/>
          <a:ln>
            <a:noFill/>
          </a:ln>
        </p:spPr>
        <p:txBody>
          <a:bodyPr bIns="45700" rIns="91425" lIns="91425" tIns="45700" anchor="t" anchorCtr="0">
            <a:noAutofit/>
          </a:bodyPr>
          <a:lstStyle/>
          <a:p>
            <a:pPr algn="l" rtl="0" lvl="1" marR="0" indent="-3175" marL="168275">
              <a:spcBef>
                <a:spcPts val="1200"/>
              </a:spcBef>
              <a:buClr>
                <a:srgbClr val="000066"/>
              </a:buClr>
              <a:buSzPct val="25000"/>
              <a:buFont typeface="Calibri"/>
              <a:buNone/>
            </a:pPr>
            <a:r>
              <a:rPr strike="noStrike" u="none" b="0" cap="none" baseline="0" sz="1400" lang="en-US" i="0">
                <a:solidFill>
                  <a:srgbClr val="000066"/>
                </a:solidFill>
                <a:latin typeface="Calibri"/>
                <a:ea typeface="Calibri"/>
                <a:cs typeface="Calibri"/>
                <a:sym typeface="Calibri"/>
              </a:rPr>
              <a:t>*</a:t>
            </a:r>
          </a:p>
        </p:txBody>
      </p:sp>
      <p:sp>
        <p:nvSpPr>
          <p:cNvPr id="253" name="Shape 253"/>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y="0" x="0"/>
          <a:ext cy="0" cx="0"/>
          <a:chOff y="0" x="0"/>
          <a:chExt cy="0" cx="0"/>
        </a:xfrm>
      </p:grpSpPr>
      <p:sp>
        <p:nvSpPr>
          <p:cNvPr id="258" name="Shape 258"/>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Validity and Reliability</a:t>
            </a:r>
          </a:p>
        </p:txBody>
      </p:sp>
      <p:sp>
        <p:nvSpPr>
          <p:cNvPr id="259" name="Shape 259"/>
          <p:cNvSpPr txBox="1"/>
          <p:nvPr>
            <p:ph idx="1" type="body"/>
          </p:nvPr>
        </p:nvSpPr>
        <p:spPr>
          <a:xfrm>
            <a:off y="1379537" x="835025"/>
            <a:ext cy="4343400" cx="7608886"/>
          </a:xfrm>
          <a:prstGeom prst="rect">
            <a:avLst/>
          </a:prstGeom>
          <a:noFill/>
          <a:ln>
            <a:noFill/>
          </a:ln>
        </p:spPr>
        <p:txBody>
          <a:bodyPr bIns="45700" rIns="91425" lIns="91425" tIns="45700" anchor="t" anchorCtr="0">
            <a:noAutofit/>
          </a:bodyPr>
          <a:lstStyle/>
          <a:p>
            <a:pPr algn="l" rtl="0" lvl="1" marR="0" indent="276225" marL="168275">
              <a:spcBef>
                <a:spcPts val="1200"/>
              </a:spcBef>
              <a:buClr>
                <a:srgbClr val="000066"/>
              </a:buClr>
              <a:buSzPct val="72222"/>
              <a:buFont typeface="Arial"/>
              <a:buChar char="●"/>
            </a:pPr>
            <a:r>
              <a:rPr strike="noStrike" u="none" b="1" cap="none" baseline="0" sz="1800" lang="en-US" i="0">
                <a:solidFill>
                  <a:srgbClr val="000066"/>
                </a:solidFill>
                <a:latin typeface="Calibri"/>
                <a:ea typeface="Calibri"/>
                <a:cs typeface="Calibri"/>
                <a:sym typeface="Calibri"/>
              </a:rPr>
              <a:t>Content validity </a:t>
            </a:r>
            <a:r>
              <a:rPr strike="noStrike" u="none" b="0" cap="none" baseline="0" sz="1800" lang="en-US" i="0">
                <a:solidFill>
                  <a:srgbClr val="000066"/>
                </a:solidFill>
                <a:latin typeface="Calibri"/>
                <a:ea typeface="Calibri"/>
                <a:cs typeface="Calibri"/>
                <a:sym typeface="Calibri"/>
              </a:rPr>
              <a:t>guaranteed as items based on validated scales</a:t>
            </a:r>
          </a:p>
          <a:p>
            <a:pPr algn="l" rtl="0" lvl="1" marR="0" indent="276225" marL="168275">
              <a:spcBef>
                <a:spcPts val="1200"/>
              </a:spcBef>
              <a:buClr>
                <a:srgbClr val="000066"/>
              </a:buClr>
              <a:buSzPct val="72222"/>
              <a:buFont typeface="Arial"/>
              <a:buChar char="●"/>
            </a:pPr>
            <a:r>
              <a:rPr strike="noStrike" u="none" b="1" cap="none" baseline="0" sz="1800" lang="en-US" i="0">
                <a:solidFill>
                  <a:srgbClr val="000066"/>
                </a:solidFill>
                <a:latin typeface="Calibri"/>
                <a:ea typeface="Calibri"/>
                <a:cs typeface="Calibri"/>
                <a:sym typeface="Calibri"/>
              </a:rPr>
              <a:t>Construct validity, convergent validity</a:t>
            </a:r>
            <a:r>
              <a:rPr strike="noStrike" u="none" b="0" cap="none" baseline="0" sz="1800" lang="en-US" i="0">
                <a:solidFill>
                  <a:srgbClr val="000066"/>
                </a:solidFill>
                <a:latin typeface="Calibri"/>
                <a:ea typeface="Calibri"/>
                <a:cs typeface="Calibri"/>
                <a:sym typeface="Calibri"/>
              </a:rPr>
              <a:t> as well as </a:t>
            </a:r>
            <a:r>
              <a:rPr strike="noStrike" u="none" b="1" cap="none" baseline="0" sz="1800" lang="en-US" i="0">
                <a:solidFill>
                  <a:srgbClr val="000066"/>
                </a:solidFill>
                <a:latin typeface="Calibri"/>
                <a:ea typeface="Calibri"/>
                <a:cs typeface="Calibri"/>
                <a:sym typeface="Calibri"/>
              </a:rPr>
              <a:t>discriminant validity </a:t>
            </a:r>
            <a:r>
              <a:rPr strike="noStrike" u="none" b="0" cap="none" baseline="0" sz="1800" lang="en-US" i="0">
                <a:solidFill>
                  <a:srgbClr val="000066"/>
                </a:solidFill>
                <a:latin typeface="Calibri"/>
                <a:ea typeface="Calibri"/>
                <a:cs typeface="Calibri"/>
                <a:sym typeface="Calibri"/>
              </a:rPr>
              <a:t>by conducting an explorative factor analysis (EFA) with principle components extraction method and varimax rotation</a:t>
            </a:r>
          </a:p>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18 of 19 items retained for confirmatory factor analysis (CFA)</a:t>
            </a:r>
          </a:p>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Multiple statistical tests to assess validity and reliability of our measurement items and results. </a:t>
            </a:r>
          </a:p>
        </p:txBody>
      </p:sp>
      <p:sp>
        <p:nvSpPr>
          <p:cNvPr id="260" name="Shape 260"/>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pic>
        <p:nvPicPr>
          <p:cNvPr id="261" name="Shape 261"/>
          <p:cNvPicPr preferRelativeResize="0"/>
          <p:nvPr/>
        </p:nvPicPr>
        <p:blipFill>
          <a:blip r:embed="rId3">
            <a:alphaModFix/>
          </a:blip>
          <a:stretch>
            <a:fillRect/>
          </a:stretch>
        </p:blipFill>
        <p:spPr>
          <a:xfrm>
            <a:off y="3894137" x="4319587"/>
            <a:ext cy="1879599" cx="4429125"/>
          </a:xfrm>
          <a:prstGeom prst="rect">
            <a:avLst/>
          </a:prstGeom>
          <a:noFill/>
          <a:ln>
            <a:noFill/>
          </a:ln>
        </p:spPr>
      </p:pic>
      <p:pic>
        <p:nvPicPr>
          <p:cNvPr id="262" name="Shape 262"/>
          <p:cNvPicPr preferRelativeResize="0"/>
          <p:nvPr/>
        </p:nvPicPr>
        <p:blipFill>
          <a:blip r:embed="rId4">
            <a:alphaModFix/>
          </a:blip>
          <a:stretch>
            <a:fillRect/>
          </a:stretch>
        </p:blipFill>
        <p:spPr>
          <a:xfrm>
            <a:off y="3894137" x="61911"/>
            <a:ext cy="1879599" cx="4029074"/>
          </a:xfrm>
          <a:prstGeom prst="rect">
            <a:avLst/>
          </a:prstGeom>
          <a:noFill/>
          <a:ln>
            <a:noFill/>
          </a:ln>
        </p:spPr>
      </p:pic>
      <p:sp>
        <p:nvSpPr>
          <p:cNvPr id="263" name="Shape 263"/>
          <p:cNvSpPr txBox="1"/>
          <p:nvPr/>
        </p:nvSpPr>
        <p:spPr>
          <a:xfrm>
            <a:off y="5875337" x="12700"/>
            <a:ext cy="461961" cx="8658225"/>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Arial"/>
              <a:buNone/>
            </a:pPr>
            <a:r>
              <a:rPr strike="noStrike" u="none" b="0" cap="none" baseline="0" sz="800" lang="en-US" i="0">
                <a:solidFill>
                  <a:schemeClr val="dk1"/>
                </a:solidFill>
                <a:latin typeface="Arial"/>
                <a:ea typeface="Arial"/>
                <a:cs typeface="Arial"/>
                <a:sym typeface="Arial"/>
              </a:rPr>
              <a:t>* Brand loyalty with low average variance extracted of .42, indicating that the five items of loyalty do not “converge” very well, meaning they do not share a significant proportion of variance in common. However, there is no single item nor a set of two items of loyalty that, if removed, would improve significantly the model. We decided to keep all 5 items.</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264" name="Shape 264"/>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2" name="Shape 272"/>
        <p:cNvGrpSpPr/>
        <p:nvPr/>
      </p:nvGrpSpPr>
      <p:grpSpPr>
        <a:xfrm>
          <a:off y="0" x="0"/>
          <a:ext cy="0" cx="0"/>
          <a:chOff y="0" x="0"/>
          <a:chExt cy="0" cx="0"/>
        </a:xfrm>
      </p:grpSpPr>
      <p:sp>
        <p:nvSpPr>
          <p:cNvPr id="273" name="Shape 273"/>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sp>
        <p:nvSpPr>
          <p:cNvPr id="274" name="Shape 274"/>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Hypotheses Testing</a:t>
            </a:r>
          </a:p>
        </p:txBody>
      </p:sp>
      <p:sp>
        <p:nvSpPr>
          <p:cNvPr id="275" name="Shape 275"/>
          <p:cNvSpPr txBox="1"/>
          <p:nvPr>
            <p:ph idx="1" type="body"/>
          </p:nvPr>
        </p:nvSpPr>
        <p:spPr>
          <a:xfrm>
            <a:off y="4427537" x="823912"/>
            <a:ext cy="1904999" cx="8001000"/>
          </a:xfrm>
          <a:prstGeom prst="rect">
            <a:avLst/>
          </a:prstGeom>
          <a:noFill/>
          <a:ln>
            <a:noFill/>
          </a:ln>
        </p:spPr>
        <p:txBody>
          <a:bodyPr bIns="45700" rIns="91425" lIns="91425" tIns="45700" anchor="t" anchorCtr="0">
            <a:noAutofit/>
          </a:bodyPr>
          <a:lstStyle/>
          <a:p>
            <a:pPr algn="l" rtl="0" lvl="1" marR="0" indent="276225" marL="168275">
              <a:spcBef>
                <a:spcPts val="6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Sign and directionality suggest brand love is not category specific (except H2)</a:t>
            </a:r>
          </a:p>
          <a:p>
            <a:pPr algn="l" rtl="0" lvl="1" marR="0" indent="276225" marL="168275">
              <a:spcBef>
                <a:spcPts val="6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However, </a:t>
            </a:r>
            <a:r>
              <a:rPr strike="noStrike" u="none" b="1" cap="none" baseline="0" sz="1800" lang="en-US" i="1">
                <a:solidFill>
                  <a:srgbClr val="000066"/>
                </a:solidFill>
                <a:latin typeface="Calibri"/>
                <a:ea typeface="Calibri"/>
                <a:cs typeface="Calibri"/>
                <a:sym typeface="Calibri"/>
              </a:rPr>
              <a:t>intensity</a:t>
            </a:r>
            <a:r>
              <a:rPr strike="noStrike" u="none" b="0" cap="none" baseline="0" sz="1800" lang="en-US" i="0">
                <a:solidFill>
                  <a:srgbClr val="000066"/>
                </a:solidFill>
                <a:latin typeface="Calibri"/>
                <a:ea typeface="Calibri"/>
                <a:cs typeface="Calibri"/>
                <a:sym typeface="Calibri"/>
              </a:rPr>
              <a:t> of relationship ; </a:t>
            </a:r>
            <a:r>
              <a:rPr strike="noStrike" u="none" b="1" cap="none" baseline="0" sz="1800" lang="en-US" i="1">
                <a:solidFill>
                  <a:srgbClr val="000066"/>
                </a:solidFill>
                <a:latin typeface="Calibri"/>
                <a:ea typeface="Calibri"/>
                <a:cs typeface="Calibri"/>
                <a:sym typeface="Calibri"/>
              </a:rPr>
              <a:t>explanation power </a:t>
            </a:r>
            <a:r>
              <a:rPr strike="noStrike" u="none" b="0" cap="none" baseline="0" sz="1800" lang="en-US" i="0">
                <a:solidFill>
                  <a:srgbClr val="000066"/>
                </a:solidFill>
                <a:latin typeface="Calibri"/>
                <a:ea typeface="Calibri"/>
                <a:cs typeface="Calibri"/>
                <a:sym typeface="Calibri"/>
              </a:rPr>
              <a:t>different</a:t>
            </a:r>
          </a:p>
          <a:p>
            <a:pPr algn="l" rtl="0" lvl="1" marR="0" indent="276225" marL="168275">
              <a:spcBef>
                <a:spcPts val="6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Better model fit for product categories with </a:t>
            </a:r>
            <a:r>
              <a:rPr strike="noStrike" u="none" b="1" cap="none" baseline="0" sz="1800" lang="en-US" i="1">
                <a:solidFill>
                  <a:srgbClr val="000066"/>
                </a:solidFill>
                <a:latin typeface="Calibri"/>
                <a:ea typeface="Calibri"/>
                <a:cs typeface="Calibri"/>
                <a:sym typeface="Calibri"/>
              </a:rPr>
              <a:t>high</a:t>
            </a:r>
            <a:r>
              <a:rPr strike="noStrike" u="none" b="0" cap="none" baseline="0" sz="1800" lang="en-US" i="0">
                <a:solidFill>
                  <a:srgbClr val="000066"/>
                </a:solidFill>
                <a:latin typeface="Calibri"/>
                <a:ea typeface="Calibri"/>
                <a:cs typeface="Calibri"/>
                <a:sym typeface="Calibri"/>
              </a:rPr>
              <a:t> BCI (few brands) compared to product category with </a:t>
            </a:r>
            <a:r>
              <a:rPr strike="noStrike" u="none" b="1" cap="none" baseline="0" sz="1800" lang="en-US" i="1">
                <a:solidFill>
                  <a:srgbClr val="000066"/>
                </a:solidFill>
                <a:latin typeface="Calibri"/>
                <a:ea typeface="Calibri"/>
                <a:cs typeface="Calibri"/>
                <a:sym typeface="Calibri"/>
              </a:rPr>
              <a:t>low</a:t>
            </a:r>
            <a:r>
              <a:rPr strike="noStrike" u="none" b="0" cap="none" baseline="0" sz="1800" lang="en-US" i="0">
                <a:solidFill>
                  <a:srgbClr val="000066"/>
                </a:solidFill>
                <a:latin typeface="Calibri"/>
                <a:ea typeface="Calibri"/>
                <a:cs typeface="Calibri"/>
                <a:sym typeface="Calibri"/>
              </a:rPr>
              <a:t> BCI (many brands)</a:t>
            </a:r>
          </a:p>
          <a:p>
            <a:pPr algn="l" rtl="0" lvl="1" marR="0" indent="276225" marL="168275">
              <a:spcBef>
                <a:spcPts val="6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Suggest if consumers love a brand, it depends on the difference between brands </a:t>
            </a:r>
            <a:r>
              <a:rPr strike="noStrike" u="none" b="1" cap="none" baseline="0" sz="1800" lang="en-US" i="1">
                <a:solidFill>
                  <a:srgbClr val="000066"/>
                </a:solidFill>
                <a:latin typeface="Calibri"/>
                <a:ea typeface="Calibri"/>
                <a:cs typeface="Calibri"/>
                <a:sym typeface="Calibri"/>
              </a:rPr>
              <a:t>within</a:t>
            </a:r>
            <a:r>
              <a:rPr strike="noStrike" u="none" b="0" cap="none" baseline="0" sz="1800" lang="en-US" i="0">
                <a:solidFill>
                  <a:srgbClr val="000066"/>
                </a:solidFill>
                <a:latin typeface="Calibri"/>
                <a:ea typeface="Calibri"/>
                <a:cs typeface="Calibri"/>
                <a:sym typeface="Calibri"/>
              </a:rPr>
              <a:t> a product category rather than </a:t>
            </a:r>
            <a:r>
              <a:rPr strike="noStrike" u="none" b="1" cap="none" baseline="0" sz="1800" lang="en-US" i="1">
                <a:solidFill>
                  <a:srgbClr val="000066"/>
                </a:solidFill>
                <a:latin typeface="Calibri"/>
                <a:ea typeface="Calibri"/>
                <a:cs typeface="Calibri"/>
                <a:sym typeface="Calibri"/>
              </a:rPr>
              <a:t>between</a:t>
            </a:r>
            <a:r>
              <a:rPr strike="noStrike" u="none" b="0" cap="none" baseline="0" sz="1800" lang="en-US" i="0">
                <a:solidFill>
                  <a:srgbClr val="000066"/>
                </a:solidFill>
                <a:latin typeface="Calibri"/>
                <a:ea typeface="Calibri"/>
                <a:cs typeface="Calibri"/>
                <a:sym typeface="Calibri"/>
              </a:rPr>
              <a:t> product categories</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pic>
        <p:nvPicPr>
          <p:cNvPr id="276" name="Shape 276"/>
          <p:cNvPicPr preferRelativeResize="0"/>
          <p:nvPr/>
        </p:nvPicPr>
        <p:blipFill>
          <a:blip r:embed="rId3">
            <a:alphaModFix/>
          </a:blip>
          <a:stretch>
            <a:fillRect/>
          </a:stretch>
        </p:blipFill>
        <p:spPr>
          <a:xfrm>
            <a:off y="1130300" x="1509712"/>
            <a:ext cy="3167062" cx="6046786"/>
          </a:xfrm>
          <a:prstGeom prst="rect">
            <a:avLst/>
          </a:prstGeom>
          <a:noFill/>
          <a:ln>
            <a:noFill/>
          </a:ln>
        </p:spPr>
      </p:pic>
      <p:sp>
        <p:nvSpPr>
          <p:cNvPr id="277" name="Shape 277"/>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Agenda</a:t>
            </a:r>
            <a:br>
              <a:rPr strike="noStrike" u="none" b="1" cap="small" baseline="0" sz="3200" lang="en-US" i="0">
                <a:solidFill>
                  <a:srgbClr val="000066"/>
                </a:solidFill>
                <a:latin typeface="Calibri"/>
                <a:ea typeface="Calibri"/>
                <a:cs typeface="Calibri"/>
                <a:sym typeface="Calibri"/>
              </a:rPr>
            </a:br>
          </a:p>
        </p:txBody>
      </p:sp>
      <p:sp>
        <p:nvSpPr>
          <p:cNvPr id="72" name="Shape 72"/>
          <p:cNvSpPr txBox="1"/>
          <p:nvPr>
            <p:ph idx="1" type="body"/>
          </p:nvPr>
        </p:nvSpPr>
        <p:spPr>
          <a:xfrm>
            <a:off y="1531937" x="835025"/>
            <a:ext cy="3276600" cx="7608886"/>
          </a:xfrm>
          <a:prstGeom prst="rect">
            <a:avLst/>
          </a:prstGeom>
          <a:noFill/>
          <a:ln>
            <a:noFill/>
          </a:ln>
        </p:spPr>
        <p:txBody>
          <a:bodyPr bIns="45700" rIns="91425" lIns="91425" tIns="45700" anchor="t" anchorCtr="0">
            <a:noAutofit/>
          </a:bodyPr>
          <a:lstStyle/>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Introduction</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Literature Review</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Theoretical Framework and Hypotheses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Methodology and Results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Conclusion and Limitation</a:t>
            </a:r>
          </a:p>
        </p:txBody>
      </p:sp>
      <p:sp>
        <p:nvSpPr>
          <p:cNvPr id="73" name="Shape 73"/>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74" name="Shape 74"/>
          <p:cNvSpPr/>
          <p:nvPr/>
        </p:nvSpPr>
        <p:spPr>
          <a:xfrm>
            <a:off y="1531937" x="595312"/>
            <a:ext cy="609599" cx="381000"/>
          </a:xfrm>
          <a:prstGeom prst="rightArrow">
            <a:avLst>
              <a:gd fmla="val 10800" name="adj1"/>
              <a:gd fmla="val 50000" name="adj2"/>
            </a:avLst>
          </a:prstGeom>
          <a:solidFill>
            <a:srgbClr val="9999FF"/>
          </a:solidFill>
          <a:ln w="25400" cap="rnd">
            <a:solidFill>
              <a:srgbClr val="BCBCBC"/>
            </a:solidFill>
            <a:prstDash val="solid"/>
            <a:miter/>
            <a:headEnd w="med" len="med" type="none"/>
            <a:tailEnd w="med" len="med" type="none"/>
          </a:ln>
        </p:spPr>
        <p:txBody>
          <a:bodyPr bIns="45700" rIns="91425" lIns="91425" tIns="45700" anchor="ctr" anchorCtr="0">
            <a:noAutofit/>
          </a:bodyPr>
          <a:lstStyle/>
          <a:p>
            <a:pPr>
              <a:spcBef>
                <a:spcPts val="0"/>
              </a:spcBef>
              <a:buNone/>
            </a:pPr>
            <a:r>
              <a:t/>
            </a:r>
            <a:endParaRPr/>
          </a:p>
        </p:txBody>
      </p:sp>
      <p:sp>
        <p:nvSpPr>
          <p:cNvPr id="75" name="Shape 75"/>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1" name="Shape 281"/>
        <p:cNvGrpSpPr/>
        <p:nvPr/>
      </p:nvGrpSpPr>
      <p:grpSpPr>
        <a:xfrm>
          <a:off y="0" x="0"/>
          <a:ext cy="0" cx="0"/>
          <a:chOff y="0" x="0"/>
          <a:chExt cy="0" cx="0"/>
        </a:xfrm>
      </p:grpSpPr>
      <p:sp>
        <p:nvSpPr>
          <p:cNvPr id="282" name="Shape 282"/>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Agenda</a:t>
            </a:r>
            <a:br>
              <a:rPr strike="noStrike" u="none" b="1" cap="small" baseline="0" sz="3200" lang="en-US" i="0">
                <a:solidFill>
                  <a:srgbClr val="000066"/>
                </a:solidFill>
                <a:latin typeface="Calibri"/>
                <a:ea typeface="Calibri"/>
                <a:cs typeface="Calibri"/>
                <a:sym typeface="Calibri"/>
              </a:rPr>
            </a:br>
          </a:p>
        </p:txBody>
      </p:sp>
      <p:sp>
        <p:nvSpPr>
          <p:cNvPr id="283" name="Shape 283"/>
          <p:cNvSpPr txBox="1"/>
          <p:nvPr>
            <p:ph idx="1" type="body"/>
          </p:nvPr>
        </p:nvSpPr>
        <p:spPr>
          <a:xfrm>
            <a:off y="1531937" x="835025"/>
            <a:ext cy="3276600" cx="7608886"/>
          </a:xfrm>
          <a:prstGeom prst="rect">
            <a:avLst/>
          </a:prstGeom>
          <a:noFill/>
          <a:ln>
            <a:noFill/>
          </a:ln>
        </p:spPr>
        <p:txBody>
          <a:bodyPr bIns="45700" rIns="91425" lIns="91425" tIns="45700" anchor="t" anchorCtr="0">
            <a:noAutofit/>
          </a:bodyPr>
          <a:lstStyle/>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Introduction</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Literature Review</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Theoretical Framework and Hypotheses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Methodology and Results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Conclusion and Limitation</a:t>
            </a:r>
          </a:p>
        </p:txBody>
      </p:sp>
      <p:sp>
        <p:nvSpPr>
          <p:cNvPr id="284" name="Shape 284"/>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285" name="Shape 285"/>
          <p:cNvSpPr/>
          <p:nvPr/>
        </p:nvSpPr>
        <p:spPr>
          <a:xfrm>
            <a:off y="2903536" x="595312"/>
            <a:ext cy="609599" cx="381000"/>
          </a:xfrm>
          <a:prstGeom prst="rightArrow">
            <a:avLst>
              <a:gd fmla="val 10800" name="adj1"/>
              <a:gd fmla="val 50000" name="adj2"/>
            </a:avLst>
          </a:prstGeom>
          <a:solidFill>
            <a:srgbClr val="9999FF"/>
          </a:solidFill>
          <a:ln w="25400" cap="rnd">
            <a:solidFill>
              <a:srgbClr val="BCBCBC"/>
            </a:solidFill>
            <a:prstDash val="solid"/>
            <a:miter/>
            <a:headEnd w="med" len="med" type="none"/>
            <a:tailEnd w="med" len="med" type="none"/>
          </a:ln>
        </p:spPr>
        <p:txBody>
          <a:bodyPr bIns="45700" rIns="91425" lIns="91425" tIns="45700" anchor="ctr" anchorCtr="0">
            <a:noAutofit/>
          </a:bodyPr>
          <a:lstStyle/>
          <a:p>
            <a:pPr>
              <a:spcBef>
                <a:spcPts val="0"/>
              </a:spcBef>
              <a:buNone/>
            </a:pPr>
            <a:r>
              <a:t/>
            </a:r>
            <a:endParaRPr/>
          </a:p>
        </p:txBody>
      </p:sp>
      <p:sp>
        <p:nvSpPr>
          <p:cNvPr id="286" name="Shape 286"/>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y="0" x="0"/>
          <a:ext cy="0" cx="0"/>
          <a:chOff y="0" x="0"/>
          <a:chExt cy="0" cx="0"/>
        </a:xfrm>
      </p:grpSpPr>
      <p:sp>
        <p:nvSpPr>
          <p:cNvPr id="295" name="Shape 295"/>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Conclusion and Limitation</a:t>
            </a:r>
          </a:p>
        </p:txBody>
      </p:sp>
      <p:sp>
        <p:nvSpPr>
          <p:cNvPr id="296" name="Shape 296"/>
          <p:cNvSpPr txBox="1"/>
          <p:nvPr>
            <p:ph idx="1" type="body"/>
          </p:nvPr>
        </p:nvSpPr>
        <p:spPr>
          <a:xfrm>
            <a:off y="1531937" x="835025"/>
            <a:ext cy="4343400" cx="7608886"/>
          </a:xfrm>
          <a:prstGeom prst="rect">
            <a:avLst/>
          </a:prstGeom>
          <a:noFill/>
          <a:ln>
            <a:noFill/>
          </a:ln>
        </p:spPr>
        <p:txBody>
          <a:bodyPr bIns="45700" rIns="91425" lIns="91425" tIns="45700" anchor="t" anchorCtr="0">
            <a:noAutofit/>
          </a:bodyPr>
          <a:lstStyle/>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Advance the research about consumer brand relationship</a:t>
            </a:r>
          </a:p>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Assess if product category is relevant for the relationship between consumers and their favorite brands</a:t>
            </a:r>
          </a:p>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If there is brand “love”, the product category does not matter</a:t>
            </a:r>
          </a:p>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Brand love seems to be influenced by the difference between brands </a:t>
            </a:r>
            <a:r>
              <a:rPr strike="noStrike" u="none" b="1" cap="none" baseline="0" sz="1800" lang="en-US" i="1">
                <a:solidFill>
                  <a:srgbClr val="000066"/>
                </a:solidFill>
                <a:latin typeface="Calibri"/>
                <a:ea typeface="Calibri"/>
                <a:cs typeface="Calibri"/>
                <a:sym typeface="Calibri"/>
              </a:rPr>
              <a:t>within</a:t>
            </a:r>
            <a:r>
              <a:rPr strike="noStrike" u="none" b="0" cap="none" baseline="0" sz="1800" lang="en-US" i="0">
                <a:solidFill>
                  <a:srgbClr val="000066"/>
                </a:solidFill>
                <a:latin typeface="Calibri"/>
                <a:ea typeface="Calibri"/>
                <a:cs typeface="Calibri"/>
                <a:sym typeface="Calibri"/>
              </a:rPr>
              <a:t> a product category rather than </a:t>
            </a:r>
            <a:r>
              <a:rPr strike="noStrike" u="none" b="1" cap="none" baseline="0" sz="1800" lang="en-US" i="1">
                <a:solidFill>
                  <a:srgbClr val="000066"/>
                </a:solidFill>
                <a:latin typeface="Calibri"/>
                <a:ea typeface="Calibri"/>
                <a:cs typeface="Calibri"/>
                <a:sym typeface="Calibri"/>
              </a:rPr>
              <a:t>between</a:t>
            </a:r>
            <a:r>
              <a:rPr strike="noStrike" u="none" b="0" cap="none" baseline="0" sz="1800" lang="en-US" i="0">
                <a:solidFill>
                  <a:srgbClr val="000066"/>
                </a:solidFill>
                <a:latin typeface="Calibri"/>
                <a:ea typeface="Calibri"/>
                <a:cs typeface="Calibri"/>
                <a:sym typeface="Calibri"/>
              </a:rPr>
              <a:t> product categories</a:t>
            </a:r>
          </a:p>
          <a:p>
            <a:pPr algn="l" rtl="0" lvl="1" marR="0" indent="2762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Limitations:</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Test with other countries as love is culturally grounded</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Other and more product categories</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Incorporating other factors that might influence and further explain the concept of brand love</a:t>
            </a:r>
          </a:p>
          <a:p>
            <a:pPr algn="l" rtl="0" lvl="2" marR="0" indent="279400" marL="317500">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Investigate further within product category brand differences</a:t>
            </a:r>
          </a:p>
        </p:txBody>
      </p:sp>
      <p:sp>
        <p:nvSpPr>
          <p:cNvPr id="297" name="Shape 297"/>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298" name="Shape 298"/>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6" name="Shape 306"/>
        <p:cNvGrpSpPr/>
        <p:nvPr/>
      </p:nvGrpSpPr>
      <p:grpSpPr>
        <a:xfrm>
          <a:off y="0" x="0"/>
          <a:ext cy="0" cx="0"/>
          <a:chOff y="0" x="0"/>
          <a:chExt cy="0" cx="0"/>
        </a:xfrm>
      </p:grpSpPr>
      <p:sp>
        <p:nvSpPr>
          <p:cNvPr id="307" name="Shape 307"/>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sp>
        <p:nvSpPr>
          <p:cNvPr id="308" name="Shape 308"/>
          <p:cNvSpPr txBox="1"/>
          <p:nvPr/>
        </p:nvSpPr>
        <p:spPr>
          <a:xfrm>
            <a:off y="1150937" x="976312"/>
            <a:ext cy="4114800" cx="6858000"/>
          </a:xfrm>
          <a:prstGeom prst="rect">
            <a:avLst/>
          </a:prstGeom>
          <a:solidFill>
            <a:schemeClr val="accent2"/>
          </a:solidFill>
          <a:ln w="25400" cap="rnd">
            <a:solidFill>
              <a:srgbClr val="929292"/>
            </a:solidFill>
            <a:prstDash val="solid"/>
            <a:miter/>
            <a:headEnd w="med" len="med" type="none"/>
            <a:tailEnd w="med" len="med" type="none"/>
          </a:ln>
        </p:spPr>
        <p:txBody>
          <a:bodyPr bIns="45700" rIns="91425" lIns="91425" tIns="45700" anchor="ctr" anchorCtr="0">
            <a:noAutofit/>
          </a:bodyPr>
          <a:lstStyle/>
          <a:p>
            <a:pPr>
              <a:spcBef>
                <a:spcPts val="0"/>
              </a:spcBef>
              <a:buNone/>
            </a:pPr>
            <a:r>
              <a:t/>
            </a:r>
            <a:endParaRPr/>
          </a:p>
        </p:txBody>
      </p:sp>
      <p:sp>
        <p:nvSpPr>
          <p:cNvPr id="309" name="Shape 309"/>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y="0" x="0"/>
          <a:ext cy="0" cx="0"/>
          <a:chOff y="0" x="0"/>
          <a:chExt cy="0" cx="0"/>
        </a:xfrm>
      </p:grpSpPr>
      <p:sp>
        <p:nvSpPr>
          <p:cNvPr id="314" name="Shape 314"/>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pic>
        <p:nvPicPr>
          <p:cNvPr id="315" name="Shape 315"/>
          <p:cNvPicPr preferRelativeResize="0"/>
          <p:nvPr/>
        </p:nvPicPr>
        <p:blipFill>
          <a:blip r:embed="rId3">
            <a:alphaModFix/>
          </a:blip>
          <a:stretch>
            <a:fillRect/>
          </a:stretch>
        </p:blipFill>
        <p:spPr>
          <a:xfrm>
            <a:off y="1062037" x="2728911"/>
            <a:ext cy="5241924" cx="3836986"/>
          </a:xfrm>
          <a:prstGeom prst="rect">
            <a:avLst/>
          </a:prstGeom>
          <a:noFill/>
          <a:ln>
            <a:noFill/>
          </a:ln>
        </p:spPr>
      </p:pic>
      <p:sp>
        <p:nvSpPr>
          <p:cNvPr id="316" name="Shape 316"/>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Dimensionality of Brand Love</a:t>
            </a:r>
            <a:br>
              <a:rPr strike="noStrike" u="none" b="1" cap="small" baseline="0" sz="3200" lang="en-US" i="0">
                <a:solidFill>
                  <a:srgbClr val="000066"/>
                </a:solidFill>
                <a:latin typeface="Calibri"/>
                <a:ea typeface="Calibri"/>
                <a:cs typeface="Calibri"/>
                <a:sym typeface="Calibri"/>
              </a:rPr>
            </a:br>
          </a:p>
        </p:txBody>
      </p:sp>
      <p:sp>
        <p:nvSpPr>
          <p:cNvPr id="317" name="Shape 317"/>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y="0" x="0"/>
          <a:ext cy="0" cx="0"/>
          <a:chOff y="0" x="0"/>
          <a:chExt cy="0" cx="0"/>
        </a:xfrm>
      </p:grpSpPr>
      <p:sp>
        <p:nvSpPr>
          <p:cNvPr id="322" name="Shape 322"/>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sp>
        <p:nvSpPr>
          <p:cNvPr id="323" name="Shape 323"/>
          <p:cNvSpPr txBox="1"/>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buClr>
                <a:srgbClr val="000066"/>
              </a:buClr>
              <a:buSzPct val="25000"/>
              <a:buFont typeface="Calibri"/>
              <a:buNone/>
            </a:pPr>
            <a:r>
              <a:rPr strike="noStrike" u="none" b="1" cap="none" baseline="0" sz="3200" lang="en-US" i="0">
                <a:solidFill>
                  <a:srgbClr val="000066"/>
                </a:solidFill>
                <a:latin typeface="Calibri"/>
                <a:ea typeface="Calibri"/>
                <a:cs typeface="Calibri"/>
                <a:sym typeface="Calibri"/>
              </a:rPr>
              <a:t>Measurement Items</a:t>
            </a:r>
            <a:br>
              <a:rPr strike="noStrike" u="none" b="1" cap="none" baseline="0" sz="3200" lang="en-US" i="0">
                <a:solidFill>
                  <a:srgbClr val="000066"/>
                </a:solidFill>
                <a:latin typeface="Calibri"/>
                <a:ea typeface="Calibri"/>
                <a:cs typeface="Calibri"/>
                <a:sym typeface="Calibri"/>
              </a:rPr>
            </a:br>
          </a:p>
        </p:txBody>
      </p:sp>
      <p:pic>
        <p:nvPicPr>
          <p:cNvPr id="324" name="Shape 324"/>
          <p:cNvPicPr preferRelativeResize="0"/>
          <p:nvPr/>
        </p:nvPicPr>
        <p:blipFill>
          <a:blip r:embed="rId3">
            <a:alphaModFix/>
          </a:blip>
          <a:stretch>
            <a:fillRect/>
          </a:stretch>
        </p:blipFill>
        <p:spPr>
          <a:xfrm>
            <a:off y="1125537" x="1890711"/>
            <a:ext cy="5156200" cx="5257799"/>
          </a:xfrm>
          <a:prstGeom prst="rect">
            <a:avLst/>
          </a:prstGeom>
          <a:noFill/>
          <a:ln>
            <a:noFill/>
          </a:ln>
        </p:spPr>
      </p:pic>
      <p:sp>
        <p:nvSpPr>
          <p:cNvPr id="325" name="Shape 325"/>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y="0" x="0"/>
          <a:ext cy="0" cx="0"/>
          <a:chOff y="0" x="0"/>
          <a:chExt cy="0" cx="0"/>
        </a:xfrm>
      </p:grpSpPr>
      <p:sp>
        <p:nvSpPr>
          <p:cNvPr id="330" name="Shape 330"/>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pic>
        <p:nvPicPr>
          <p:cNvPr id="331" name="Shape 331"/>
          <p:cNvPicPr preferRelativeResize="0"/>
          <p:nvPr/>
        </p:nvPicPr>
        <p:blipFill>
          <a:blip r:embed="rId3">
            <a:alphaModFix/>
          </a:blip>
          <a:stretch>
            <a:fillRect/>
          </a:stretch>
        </p:blipFill>
        <p:spPr>
          <a:xfrm>
            <a:off y="1836736" x="36511"/>
            <a:ext cy="2738437" cx="8728075"/>
          </a:xfrm>
          <a:prstGeom prst="rect">
            <a:avLst/>
          </a:prstGeom>
          <a:noFill/>
          <a:ln>
            <a:noFill/>
          </a:ln>
        </p:spPr>
      </p:pic>
      <p:sp>
        <p:nvSpPr>
          <p:cNvPr id="332" name="Shape 332"/>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Validity and Reliability</a:t>
            </a:r>
            <a:br>
              <a:rPr strike="noStrike" u="none" b="1" cap="small" baseline="0" sz="3200" lang="en-US" i="0">
                <a:solidFill>
                  <a:srgbClr val="000066"/>
                </a:solidFill>
                <a:latin typeface="Calibri"/>
                <a:ea typeface="Calibri"/>
                <a:cs typeface="Calibri"/>
                <a:sym typeface="Calibri"/>
              </a:rPr>
            </a:br>
            <a:r>
              <a:rPr strike="noStrike" u="none" b="1" cap="small" baseline="0" sz="2000" lang="en-US" i="0">
                <a:solidFill>
                  <a:srgbClr val="000066"/>
                </a:solidFill>
                <a:latin typeface="Calibri"/>
                <a:ea typeface="Calibri"/>
                <a:cs typeface="Calibri"/>
                <a:sym typeface="Calibri"/>
              </a:rPr>
              <a:t>By product category</a:t>
            </a:r>
          </a:p>
        </p:txBody>
      </p:sp>
      <p:sp>
        <p:nvSpPr>
          <p:cNvPr id="333" name="Shape 333"/>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7" name="Shape 337"/>
        <p:cNvGrpSpPr/>
        <p:nvPr/>
      </p:nvGrpSpPr>
      <p:grpSpPr>
        <a:xfrm>
          <a:off y="0" x="0"/>
          <a:ext cy="0" cx="0"/>
          <a:chOff y="0" x="0"/>
          <a:chExt cy="0" cx="0"/>
        </a:xfrm>
      </p:grpSpPr>
      <p:sp>
        <p:nvSpPr>
          <p:cNvPr id="338" name="Shape 338"/>
          <p:cNvSpPr txBox="1"/>
          <p:nvPr>
            <p:ph type="title"/>
          </p:nvPr>
        </p:nvSpPr>
        <p:spPr>
          <a:xfrm>
            <a:off y="269875" x="447675"/>
            <a:ext cy="1119187" cx="8066087"/>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339" name="Shape 339"/>
          <p:cNvSpPr txBox="1"/>
          <p:nvPr>
            <p:ph idx="1" type="body"/>
          </p:nvPr>
        </p:nvSpPr>
        <p:spPr>
          <a:xfrm>
            <a:off y="1568450" x="447675"/>
            <a:ext cy="4435474" cx="8066087"/>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Aaker, J. (1997). Dimensions of brand personality. </a:t>
            </a:r>
            <a:r>
              <a:rPr strike="noStrike" u="none" b="0" cap="none" baseline="0" sz="1000" lang="en-US" i="1">
                <a:solidFill>
                  <a:schemeClr val="dk1"/>
                </a:solidFill>
                <a:latin typeface="Arial"/>
                <a:ea typeface="Arial"/>
                <a:cs typeface="Arial"/>
                <a:sym typeface="Arial"/>
              </a:rPr>
              <a:t>Journal of Marketing Research, 34(3)</a:t>
            </a:r>
            <a:r>
              <a:rPr strike="noStrike" u="none" b="0" cap="none" baseline="0" sz="1000" lang="en-US" i="0">
                <a:solidFill>
                  <a:schemeClr val="dk1"/>
                </a:solidFill>
                <a:latin typeface="Arial"/>
                <a:ea typeface="Arial"/>
                <a:cs typeface="Arial"/>
                <a:sym typeface="Arial"/>
              </a:rPr>
              <a:t>, 347-356.</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Ahuvia, A. (2005). Beyond the extended self: loved objects and consumers identity narratives</a:t>
            </a:r>
            <a:r>
              <a:rPr strike="noStrike" u="none" b="0" cap="none" baseline="0" sz="1000" lang="en-US" i="1">
                <a:solidFill>
                  <a:schemeClr val="dk1"/>
                </a:solidFill>
                <a:latin typeface="Arial"/>
                <a:ea typeface="Arial"/>
                <a:cs typeface="Arial"/>
                <a:sym typeface="Arial"/>
              </a:rPr>
              <a:t>. Journal of Consumer Research, 32(June), </a:t>
            </a:r>
            <a:r>
              <a:rPr strike="noStrike" u="none" b="0" cap="none" baseline="0" sz="1000" lang="en-US" i="0">
                <a:solidFill>
                  <a:schemeClr val="dk1"/>
                </a:solidFill>
                <a:latin typeface="Arial"/>
                <a:ea typeface="Arial"/>
                <a:cs typeface="Arial"/>
                <a:sym typeface="Arial"/>
              </a:rPr>
              <a:t>171-184.</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Albert, N., Merunka, D., &amp; Valette-Florence, P. (2008a). When consumers love their brand: exploring the concept and its dimensions. </a:t>
            </a:r>
            <a:r>
              <a:rPr strike="noStrike" u="none" b="0" cap="none" baseline="0" sz="1000" lang="en-US" i="1">
                <a:solidFill>
                  <a:schemeClr val="dk1"/>
                </a:solidFill>
                <a:latin typeface="Arial"/>
                <a:ea typeface="Arial"/>
                <a:cs typeface="Arial"/>
                <a:sym typeface="Arial"/>
              </a:rPr>
              <a:t>Journal of Business Research, 61, </a:t>
            </a:r>
            <a:r>
              <a:rPr strike="noStrike" u="none" b="0" cap="none" baseline="0" sz="1000" lang="en-US" i="0">
                <a:solidFill>
                  <a:schemeClr val="dk1"/>
                </a:solidFill>
                <a:latin typeface="Arial"/>
                <a:ea typeface="Arial"/>
                <a:cs typeface="Arial"/>
                <a:sym typeface="Arial"/>
              </a:rPr>
              <a:t>1062-1075. </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Albert, N., Merunka, D., &amp; Valette-Florence, P. (2008b). The feeling of love toward a brand: concept and measurement. </a:t>
            </a:r>
            <a:r>
              <a:rPr strike="noStrike" u="none" b="0" cap="none" baseline="0" sz="1000" lang="en-US" i="1">
                <a:solidFill>
                  <a:schemeClr val="dk1"/>
                </a:solidFill>
                <a:latin typeface="Arial"/>
                <a:ea typeface="Arial"/>
                <a:cs typeface="Arial"/>
                <a:sym typeface="Arial"/>
              </a:rPr>
              <a:t>Advances in Consumer Research, 36, </a:t>
            </a:r>
            <a:r>
              <a:rPr strike="noStrike" u="none" b="0" cap="none" baseline="0" sz="1000" lang="en-US" i="0">
                <a:solidFill>
                  <a:schemeClr val="dk1"/>
                </a:solidFill>
                <a:latin typeface="Arial"/>
                <a:ea typeface="Arial"/>
                <a:cs typeface="Arial"/>
                <a:sym typeface="Arial"/>
              </a:rPr>
              <a:t>300-307.</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Anderson, J., &amp; Gerbing, D. (1988). Structural Equation Modeling in Practice: A Review and Recommended Two-Step Approach. </a:t>
            </a:r>
            <a:r>
              <a:rPr strike="noStrike" u="none" b="0" cap="none" baseline="0" sz="1000" lang="en-US" i="1">
                <a:solidFill>
                  <a:schemeClr val="dk1"/>
                </a:solidFill>
                <a:latin typeface="Arial"/>
                <a:ea typeface="Arial"/>
                <a:cs typeface="Arial"/>
                <a:sym typeface="Arial"/>
              </a:rPr>
              <a:t>Psychological Bulletin, 103(2),</a:t>
            </a:r>
            <a:r>
              <a:rPr strike="noStrike" u="none" b="0" cap="none" baseline="0" sz="1000" lang="en-US" i="0">
                <a:solidFill>
                  <a:schemeClr val="dk1"/>
                </a:solidFill>
                <a:latin typeface="Arial"/>
                <a:ea typeface="Arial"/>
                <a:cs typeface="Arial"/>
                <a:sym typeface="Arial"/>
              </a:rPr>
              <a:t> 411-423. </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Ashworth, L., Dacin, P., &amp; Thomson, M. (2009). Why on earth do consumers have relationship with marketers?. In: MacInnis D, W. Park W, J. Priester J. editors. Handbook of Brand Relationships. Armonk, New York:M.E. Sharpe, 2009 pp. 82-106.  </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Batra, R., Ahuvia, A., &amp; Bagozzi, R. (2008). Brand love: its nature and consequences. Working paper; University of Michigan-Dearborn, Ann-Arbor.</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Batra, R., Ahuvia, A., &amp; Bagozzi, R. (2012). Brand Love. </a:t>
            </a:r>
            <a:r>
              <a:rPr strike="noStrike" u="none" b="0" cap="none" baseline="0" sz="1000" lang="en-US" i="1">
                <a:solidFill>
                  <a:schemeClr val="dk1"/>
                </a:solidFill>
                <a:latin typeface="Arial"/>
                <a:ea typeface="Arial"/>
                <a:cs typeface="Arial"/>
                <a:sym typeface="Arial"/>
              </a:rPr>
              <a:t>Journal of Marketing (in print).</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Bauer, H., Heinrich, D., &amp; Martin., I. (2007). How to create high emotional consumer-brand relationships? The causalities of brand passion. In: proceedings of the Australian and New Zeland Academy. </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Berry, L. (2000). Cultivating service brand equity. </a:t>
            </a:r>
            <a:r>
              <a:rPr strike="noStrike" u="none" b="0" cap="none" baseline="0" sz="1000" lang="en-US" i="1">
                <a:solidFill>
                  <a:schemeClr val="dk1"/>
                </a:solidFill>
                <a:latin typeface="Arial"/>
                <a:ea typeface="Arial"/>
                <a:cs typeface="Arial"/>
                <a:sym typeface="Arial"/>
              </a:rPr>
              <a:t>Journal of Academy of Marketing Science, 28(1), </a:t>
            </a:r>
            <a:r>
              <a:rPr strike="noStrike" u="none" b="0" cap="none" baseline="0" sz="1000" lang="en-US" i="0">
                <a:solidFill>
                  <a:schemeClr val="dk1"/>
                </a:solidFill>
                <a:latin typeface="Arial"/>
                <a:ea typeface="Arial"/>
                <a:cs typeface="Arial"/>
                <a:sym typeface="Arial"/>
              </a:rPr>
              <a:t>128-137.</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Bloemer, J.,&amp;  Kasper, H. (1995). The complex relationship between consumer satisfaction and brand loyalty. </a:t>
            </a:r>
            <a:r>
              <a:rPr strike="noStrike" u="none" b="0" cap="none" baseline="0" sz="1000" lang="en-US" i="1">
                <a:solidFill>
                  <a:schemeClr val="dk1"/>
                </a:solidFill>
                <a:latin typeface="Arial"/>
                <a:ea typeface="Arial"/>
                <a:cs typeface="Arial"/>
                <a:sym typeface="Arial"/>
              </a:rPr>
              <a:t>Journal of Economic Psychology, 16(2):</a:t>
            </a:r>
            <a:r>
              <a:rPr strike="noStrike" u="none" b="0" cap="none" baseline="0" sz="1000" lang="en-US" i="0">
                <a:solidFill>
                  <a:schemeClr val="dk1"/>
                </a:solidFill>
                <a:latin typeface="Arial"/>
                <a:ea typeface="Arial"/>
                <a:cs typeface="Arial"/>
                <a:sym typeface="Arial"/>
              </a:rPr>
              <a:t> 311-329.</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Broniarczyk, S., &amp; Alba, J. (1994). The Importance of the Brand in Brand Extension. </a:t>
            </a:r>
            <a:r>
              <a:rPr strike="noStrike" u="none" b="0" cap="none" baseline="0" sz="1000" lang="en-US" i="1">
                <a:solidFill>
                  <a:schemeClr val="dk1"/>
                </a:solidFill>
                <a:latin typeface="Arial"/>
                <a:ea typeface="Arial"/>
                <a:cs typeface="Arial"/>
                <a:sym typeface="Arial"/>
              </a:rPr>
              <a:t>Journal of Marketing Research, 31(2), </a:t>
            </a:r>
            <a:r>
              <a:rPr strike="noStrike" u="none" b="0" cap="none" baseline="0" sz="1000" lang="en-US" i="0">
                <a:solidFill>
                  <a:schemeClr val="dk1"/>
                </a:solidFill>
                <a:latin typeface="Arial"/>
                <a:ea typeface="Arial"/>
                <a:cs typeface="Arial"/>
                <a:sym typeface="Arial"/>
              </a:rPr>
              <a:t>214-228. </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Bergkvist, L., &amp; Bech-Larsen, T. (2010). Two studies of consequences and antecedents of brand love. </a:t>
            </a:r>
            <a:r>
              <a:rPr strike="noStrike" u="none" b="0" cap="none" baseline="0" sz="1000" lang="en-US" i="1">
                <a:solidFill>
                  <a:schemeClr val="dk1"/>
                </a:solidFill>
                <a:latin typeface="Arial"/>
                <a:ea typeface="Arial"/>
                <a:cs typeface="Arial"/>
                <a:sym typeface="Arial"/>
              </a:rPr>
              <a:t>Journal of Brand Management, 17(7), </a:t>
            </a:r>
            <a:r>
              <a:rPr strike="noStrike" u="none" b="0" cap="none" baseline="0" sz="1000" lang="en-US" i="0">
                <a:solidFill>
                  <a:schemeClr val="dk1"/>
                </a:solidFill>
                <a:latin typeface="Arial"/>
                <a:ea typeface="Arial"/>
                <a:cs typeface="Arial"/>
                <a:sym typeface="Arial"/>
              </a:rPr>
              <a:t>504-518. </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Busacca, B., &amp; Castaldo, S. (2003). Brand knowledge, brand trust and consumer response: a conceptual framework. In: 2nd workshop “Trust within and between organizations special session “Trust in marketing”. Amsterdam.</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Carroll, B.A., &amp; Ahuvia, A. (2001). Some antecedents and outcomes of brand love. </a:t>
            </a:r>
            <a:r>
              <a:rPr strike="noStrike" u="none" b="0" cap="none" baseline="0" sz="1000" lang="en-US" i="1">
                <a:solidFill>
                  <a:schemeClr val="dk1"/>
                </a:solidFill>
                <a:latin typeface="Arial"/>
                <a:ea typeface="Arial"/>
                <a:cs typeface="Arial"/>
                <a:sym typeface="Arial"/>
              </a:rPr>
              <a:t>Marketing Letters, 17(2), </a:t>
            </a:r>
            <a:r>
              <a:rPr strike="noStrike" u="none" b="0" cap="none" baseline="0" sz="1000" lang="en-US" i="0">
                <a:solidFill>
                  <a:schemeClr val="dk1"/>
                </a:solidFill>
                <a:latin typeface="Arial"/>
                <a:ea typeface="Arial"/>
                <a:cs typeface="Arial"/>
                <a:sym typeface="Arial"/>
              </a:rPr>
              <a:t>79-89.</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Chaudhuri, A., &amp; Holbrook, M.B. (2001). The Chain of effects from brand trust and brand affect to brand performance: the role of brand loyalty. </a:t>
            </a:r>
            <a:r>
              <a:rPr strike="noStrike" u="none" b="0" cap="none" baseline="0" sz="1000" lang="en-US" i="1">
                <a:solidFill>
                  <a:schemeClr val="dk1"/>
                </a:solidFill>
                <a:latin typeface="Arial"/>
                <a:ea typeface="Arial"/>
                <a:cs typeface="Arial"/>
                <a:sym typeface="Arial"/>
              </a:rPr>
              <a:t>Journal of Marketing, 65(2), </a:t>
            </a:r>
            <a:r>
              <a:rPr strike="noStrike" u="none" b="0" cap="none" baseline="0" sz="1000" lang="en-US" i="0">
                <a:solidFill>
                  <a:schemeClr val="dk1"/>
                </a:solidFill>
                <a:latin typeface="Arial"/>
                <a:ea typeface="Arial"/>
                <a:cs typeface="Arial"/>
                <a:sym typeface="Arial"/>
              </a:rPr>
              <a:t>81-93.</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Churchill, G. (1979). A Paradigm for developing better measures of marketing constructs. </a:t>
            </a:r>
            <a:r>
              <a:rPr strike="noStrike" u="none" b="0" cap="none" baseline="0" sz="1000" lang="en-US" i="1">
                <a:solidFill>
                  <a:schemeClr val="dk1"/>
                </a:solidFill>
                <a:latin typeface="Arial"/>
                <a:ea typeface="Arial"/>
                <a:cs typeface="Arial"/>
                <a:sym typeface="Arial"/>
              </a:rPr>
              <a:t>Journal of Marketing Research, 16(February), </a:t>
            </a:r>
            <a:r>
              <a:rPr strike="noStrike" u="none" b="0" cap="none" baseline="0" sz="1000" lang="en-US" i="0">
                <a:solidFill>
                  <a:schemeClr val="dk1"/>
                </a:solidFill>
                <a:latin typeface="Arial"/>
                <a:ea typeface="Arial"/>
                <a:cs typeface="Arial"/>
                <a:sym typeface="Arial"/>
              </a:rPr>
              <a:t>64-73.</a:t>
            </a:r>
          </a:p>
        </p:txBody>
      </p:sp>
      <p:sp>
        <p:nvSpPr>
          <p:cNvPr id="340" name="Shape 340"/>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sp>
        <p:nvSpPr>
          <p:cNvPr id="341" name="Shape 341"/>
          <p:cNvSpPr txBox="1"/>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buClr>
                <a:srgbClr val="000066"/>
              </a:buClr>
              <a:buSzPct val="25000"/>
              <a:buFont typeface="Calibri"/>
              <a:buNone/>
            </a:pPr>
            <a:r>
              <a:rPr strike="noStrike" u="none" b="1" cap="none" baseline="0" sz="3200" lang="en-US" i="0">
                <a:solidFill>
                  <a:srgbClr val="000066"/>
                </a:solidFill>
                <a:latin typeface="Calibri"/>
                <a:ea typeface="Calibri"/>
                <a:cs typeface="Calibri"/>
                <a:sym typeface="Calibri"/>
              </a:rPr>
              <a:t>References</a:t>
            </a:r>
          </a:p>
        </p:txBody>
      </p:sp>
      <p:sp>
        <p:nvSpPr>
          <p:cNvPr id="342" name="Shape 342"/>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6" name="Shape 346"/>
        <p:cNvGrpSpPr/>
        <p:nvPr/>
      </p:nvGrpSpPr>
      <p:grpSpPr>
        <a:xfrm>
          <a:off y="0" x="0"/>
          <a:ext cy="0" cx="0"/>
          <a:chOff y="0" x="0"/>
          <a:chExt cy="0" cx="0"/>
        </a:xfrm>
      </p:grpSpPr>
      <p:sp>
        <p:nvSpPr>
          <p:cNvPr id="347" name="Shape 347"/>
          <p:cNvSpPr txBox="1"/>
          <p:nvPr>
            <p:ph type="title"/>
          </p:nvPr>
        </p:nvSpPr>
        <p:spPr>
          <a:xfrm>
            <a:off y="269875" x="447675"/>
            <a:ext cy="1119187" cx="8066087"/>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348" name="Shape 348"/>
          <p:cNvSpPr txBox="1"/>
          <p:nvPr>
            <p:ph idx="1" type="body"/>
          </p:nvPr>
        </p:nvSpPr>
        <p:spPr>
          <a:xfrm>
            <a:off y="1568450" x="447675"/>
            <a:ext cy="4435474" cx="8066087"/>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Dick. A.S., &amp; Basu, K. (1994). Consumer loyalty: toward an integrated conceptual framework. </a:t>
            </a:r>
            <a:r>
              <a:rPr strike="noStrike" u="none" b="0" cap="none" baseline="0" sz="1000" lang="en-US" i="1">
                <a:solidFill>
                  <a:schemeClr val="dk1"/>
                </a:solidFill>
                <a:latin typeface="Arial"/>
                <a:ea typeface="Arial"/>
                <a:cs typeface="Arial"/>
                <a:sym typeface="Arial"/>
              </a:rPr>
              <a:t>Journal of the Academy of Marketing Science, 22(Spring), </a:t>
            </a:r>
            <a:r>
              <a:rPr strike="noStrike" u="none" b="0" cap="none" baseline="0" sz="1000" lang="en-US" i="0">
                <a:solidFill>
                  <a:schemeClr val="dk1"/>
                </a:solidFill>
                <a:latin typeface="Arial"/>
                <a:ea typeface="Arial"/>
                <a:cs typeface="Arial"/>
                <a:sym typeface="Arial"/>
              </a:rPr>
              <a:t>99–113.</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Douglas, S. P. &amp; Craig, C. S. (2007). Collaborative and Iterative Translation: An Alternative Approach to Back Translation</a:t>
            </a:r>
            <a:r>
              <a:rPr strike="noStrike" u="none" b="0" cap="none" baseline="0" sz="1000" lang="en-US" i="1">
                <a:solidFill>
                  <a:schemeClr val="dk1"/>
                </a:solidFill>
                <a:latin typeface="Arial"/>
                <a:ea typeface="Arial"/>
                <a:cs typeface="Arial"/>
                <a:sym typeface="Arial"/>
              </a:rPr>
              <a:t>.  Journal of International Marketing, 15(1), </a:t>
            </a:r>
            <a:r>
              <a:rPr strike="noStrike" u="none" b="0" cap="none" baseline="0" sz="1000" lang="en-US" i="0">
                <a:solidFill>
                  <a:schemeClr val="dk1"/>
                </a:solidFill>
                <a:latin typeface="Arial"/>
                <a:ea typeface="Arial"/>
                <a:cs typeface="Arial"/>
                <a:sym typeface="Arial"/>
              </a:rPr>
              <a:t>30-43. </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Eagly, A., Chaiken, S. (1993). The psychology of attitudes. Harcourt Brace Jovanovich, Forth Worth, 1993.</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Fournier, S. (1997). Consumers and their brands: developing relationship theory in consumer research. </a:t>
            </a:r>
            <a:r>
              <a:rPr strike="noStrike" u="none" b="0" cap="none" baseline="0" sz="1000" lang="en-US" i="1">
                <a:solidFill>
                  <a:schemeClr val="dk1"/>
                </a:solidFill>
                <a:latin typeface="Arial"/>
                <a:ea typeface="Arial"/>
                <a:cs typeface="Arial"/>
                <a:sym typeface="Arial"/>
              </a:rPr>
              <a:t>Journal of Consumer Research, 24(4), </a:t>
            </a:r>
            <a:r>
              <a:rPr strike="noStrike" u="none" b="0" cap="none" baseline="0" sz="1000" lang="en-US" i="0">
                <a:solidFill>
                  <a:schemeClr val="dk1"/>
                </a:solidFill>
                <a:latin typeface="Arial"/>
                <a:ea typeface="Arial"/>
                <a:cs typeface="Arial"/>
                <a:sym typeface="Arial"/>
              </a:rPr>
              <a:t>343-372.</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Fournier, S., &amp; Yao, J.L. (1997). Reviving brand loyalty: a reconceptualization within the framework of consumer-brand relationships. </a:t>
            </a:r>
            <a:r>
              <a:rPr strike="noStrike" u="none" b="0" cap="none" baseline="0" sz="1000" lang="en-US" i="1">
                <a:solidFill>
                  <a:schemeClr val="dk1"/>
                </a:solidFill>
                <a:latin typeface="Arial"/>
                <a:ea typeface="Arial"/>
                <a:cs typeface="Arial"/>
                <a:sym typeface="Arial"/>
              </a:rPr>
              <a:t>International Journal of Research in Marketing, 14(5), </a:t>
            </a:r>
            <a:r>
              <a:rPr strike="noStrike" u="none" b="0" cap="none" baseline="0" sz="1000" lang="en-US" i="0">
                <a:solidFill>
                  <a:schemeClr val="dk1"/>
                </a:solidFill>
                <a:latin typeface="Arial"/>
                <a:ea typeface="Arial"/>
                <a:cs typeface="Arial"/>
                <a:sym typeface="Arial"/>
              </a:rPr>
              <a:t>451-72.</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Frank, M. (1997). The realities of web-based electronic commerce. </a:t>
            </a:r>
            <a:r>
              <a:rPr strike="noStrike" u="none" b="0" cap="none" baseline="0" sz="1000" lang="en-US" i="1">
                <a:solidFill>
                  <a:schemeClr val="dk1"/>
                </a:solidFill>
                <a:latin typeface="Arial"/>
                <a:ea typeface="Arial"/>
                <a:cs typeface="Arial"/>
                <a:sym typeface="Arial"/>
              </a:rPr>
              <a:t>Strategy and Leadership, 3(May), 30</a:t>
            </a:r>
            <a:r>
              <a:rPr strike="noStrike" u="none" b="0" cap="none" baseline="0" sz="1000" lang="en-US" i="0">
                <a:solidFill>
                  <a:schemeClr val="dk1"/>
                </a:solidFill>
                <a:latin typeface="Arial"/>
                <a:ea typeface="Arial"/>
                <a:cs typeface="Arial"/>
                <a:sym typeface="Arial"/>
              </a:rPr>
              <a:t>–32.</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Garbarino, E., &amp; Johnson, M.S. (1999). The roles of satisfaction, trust, and commitment in consumer relationships. </a:t>
            </a:r>
            <a:r>
              <a:rPr strike="noStrike" u="none" b="0" cap="none" baseline="0" sz="1000" lang="en-US" i="1">
                <a:solidFill>
                  <a:schemeClr val="dk1"/>
                </a:solidFill>
                <a:latin typeface="Arial"/>
                <a:ea typeface="Arial"/>
                <a:cs typeface="Arial"/>
                <a:sym typeface="Arial"/>
              </a:rPr>
              <a:t>Journal of Marketing, 63(2), </a:t>
            </a:r>
            <a:r>
              <a:rPr strike="noStrike" u="none" b="0" cap="none" baseline="0" sz="1000" lang="en-US" i="0">
                <a:solidFill>
                  <a:schemeClr val="dk1"/>
                </a:solidFill>
                <a:latin typeface="Arial"/>
                <a:ea typeface="Arial"/>
                <a:cs typeface="Arial"/>
                <a:sym typeface="Arial"/>
              </a:rPr>
              <a:t>70-87.</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Hendrick, C. &amp; Hendrick, S. (1986). A theory and method of love. </a:t>
            </a:r>
            <a:r>
              <a:rPr strike="noStrike" u="none" b="0" cap="none" baseline="0" sz="1000" lang="en-US" i="1">
                <a:solidFill>
                  <a:schemeClr val="dk1"/>
                </a:solidFill>
                <a:latin typeface="Arial"/>
                <a:ea typeface="Arial"/>
                <a:cs typeface="Arial"/>
                <a:sym typeface="Arial"/>
              </a:rPr>
              <a:t>Journal of Personality and Social Psychology, 50(2), </a:t>
            </a:r>
            <a:r>
              <a:rPr strike="noStrike" u="none" b="0" cap="none" baseline="0" sz="1000" lang="en-US" i="0">
                <a:solidFill>
                  <a:schemeClr val="dk1"/>
                </a:solidFill>
                <a:latin typeface="Arial"/>
                <a:ea typeface="Arial"/>
                <a:cs typeface="Arial"/>
                <a:sym typeface="Arial"/>
              </a:rPr>
              <a:t>392-402.</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Jacoby, J. &amp; Kyner, D. (1973). Brand loyalty vs. repeat purchasing behavior. </a:t>
            </a:r>
            <a:r>
              <a:rPr strike="noStrike" u="none" b="0" cap="none" baseline="0" sz="1000" lang="en-US" i="1">
                <a:solidFill>
                  <a:schemeClr val="dk1"/>
                </a:solidFill>
                <a:latin typeface="Arial"/>
                <a:ea typeface="Arial"/>
                <a:cs typeface="Arial"/>
                <a:sym typeface="Arial"/>
              </a:rPr>
              <a:t>Journal of Marketing Research, 10(1), </a:t>
            </a:r>
            <a:r>
              <a:rPr strike="noStrike" u="none" b="0" cap="none" baseline="0" sz="1000" lang="en-US" i="0">
                <a:solidFill>
                  <a:schemeClr val="dk1"/>
                </a:solidFill>
                <a:latin typeface="Arial"/>
                <a:ea typeface="Arial"/>
                <a:cs typeface="Arial"/>
                <a:sym typeface="Arial"/>
              </a:rPr>
              <a:t>1-9.</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Jacoby, J., &amp; Chestnut, R. (1978). Brand loyalty measurement and management. New York: Wiley.</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Juster , F.T. (1966). Consumer buying intention and purchase probability. National Bureau of Economic Research, Columbia University Press.</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Keh, H.T., Pang, J. &amp; Peng, S. (2007). Understanding and measuring brand love. In proceedings of the Advertising and Consumer Psychology conference, New Frontiers in Branding: Attitudes, Attachments, and Relationships. Santa Monica, CA.</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Keller, K. (1993). Conceptualizing, measuring, and managing consumer-based brand equity. </a:t>
            </a:r>
            <a:r>
              <a:rPr strike="noStrike" u="none" b="0" cap="none" baseline="0" sz="1000" lang="en-US" i="1">
                <a:solidFill>
                  <a:schemeClr val="dk1"/>
                </a:solidFill>
                <a:latin typeface="Arial"/>
                <a:ea typeface="Arial"/>
                <a:cs typeface="Arial"/>
                <a:sym typeface="Arial"/>
              </a:rPr>
              <a:t>Journal of Marketing, 57, </a:t>
            </a:r>
            <a:r>
              <a:rPr strike="noStrike" u="none" b="0" cap="none" baseline="0" sz="1000" lang="en-US" i="0">
                <a:solidFill>
                  <a:schemeClr val="dk1"/>
                </a:solidFill>
                <a:latin typeface="Arial"/>
                <a:ea typeface="Arial"/>
                <a:cs typeface="Arial"/>
                <a:sym typeface="Arial"/>
              </a:rPr>
              <a:t>1–22.</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Kumar, A., Lee, H-J., &amp; Kim, Y.K. (2009). Indian consumers' purchase intention toward a United States versus local brand. </a:t>
            </a:r>
            <a:r>
              <a:rPr strike="noStrike" u="none" b="0" cap="none" baseline="0" sz="1000" lang="en-US" i="1">
                <a:solidFill>
                  <a:schemeClr val="dk1"/>
                </a:solidFill>
                <a:latin typeface="Arial"/>
                <a:ea typeface="Arial"/>
                <a:cs typeface="Arial"/>
                <a:sym typeface="Arial"/>
              </a:rPr>
              <a:t>Journal of Business Research, 62(5), </a:t>
            </a:r>
            <a:r>
              <a:rPr strike="noStrike" u="none" b="0" cap="none" baseline="0" sz="1000" lang="en-US" i="0">
                <a:solidFill>
                  <a:schemeClr val="dk1"/>
                </a:solidFill>
                <a:latin typeface="Arial"/>
                <a:ea typeface="Arial"/>
                <a:cs typeface="Arial"/>
                <a:sym typeface="Arial"/>
              </a:rPr>
              <a:t>521-527.</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Malhotra, N.K., Agarwal, K., &amp; Peterson, M. (1996). Methodological issues in cross-cultural marketing A state-of-the-art review. </a:t>
            </a:r>
            <a:r>
              <a:rPr strike="noStrike" u="none" b="0" cap="none" baseline="0" sz="1000" lang="en-US" i="1">
                <a:solidFill>
                  <a:schemeClr val="dk1"/>
                </a:solidFill>
                <a:latin typeface="Arial"/>
                <a:ea typeface="Arial"/>
                <a:cs typeface="Arial"/>
                <a:sym typeface="Arial"/>
              </a:rPr>
              <a:t>International Marketing Review, 13(5), </a:t>
            </a:r>
            <a:r>
              <a:rPr strike="noStrike" u="none" b="0" cap="none" baseline="0" sz="1000" lang="en-US" i="0">
                <a:solidFill>
                  <a:schemeClr val="dk1"/>
                </a:solidFill>
                <a:latin typeface="Arial"/>
                <a:ea typeface="Arial"/>
                <a:cs typeface="Arial"/>
                <a:sym typeface="Arial"/>
              </a:rPr>
              <a:t>7-43.</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Maxham, J .G. &amp; Netemeyer, R.G. (2002). A longitudinal study of complaining consumers' evaluations of multiple service failures and recovery efforts. </a:t>
            </a:r>
            <a:r>
              <a:rPr strike="noStrike" u="none" b="0" cap="none" baseline="0" sz="1000" lang="en-US" i="1">
                <a:solidFill>
                  <a:schemeClr val="dk1"/>
                </a:solidFill>
                <a:latin typeface="Arial"/>
                <a:ea typeface="Arial"/>
                <a:cs typeface="Arial"/>
                <a:sym typeface="Arial"/>
              </a:rPr>
              <a:t>Journal of Marketing, 66(4), </a:t>
            </a:r>
            <a:r>
              <a:rPr strike="noStrike" u="none" b="0" cap="none" baseline="0" sz="1000" lang="en-US" i="0">
                <a:solidFill>
                  <a:schemeClr val="dk1"/>
                </a:solidFill>
                <a:latin typeface="Arial"/>
                <a:ea typeface="Arial"/>
                <a:cs typeface="Arial"/>
                <a:sym typeface="Arial"/>
              </a:rPr>
              <a:t>57-71.</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Miniard, P.W., Obermiller, C., &amp; Page, T.J. (1983). A further assessment of measurement influence on the intention-behavior relationship. </a:t>
            </a:r>
            <a:r>
              <a:rPr strike="noStrike" u="none" b="0" cap="none" baseline="0" sz="1000" lang="en-US" i="1">
                <a:solidFill>
                  <a:schemeClr val="dk1"/>
                </a:solidFill>
                <a:latin typeface="Arial"/>
                <a:ea typeface="Arial"/>
                <a:cs typeface="Arial"/>
                <a:sym typeface="Arial"/>
              </a:rPr>
              <a:t>Journal of Marketing Research, 20(2), </a:t>
            </a:r>
            <a:r>
              <a:rPr strike="noStrike" u="none" b="0" cap="none" baseline="0" sz="1000" lang="en-US" i="0">
                <a:solidFill>
                  <a:schemeClr val="dk1"/>
                </a:solidFill>
                <a:latin typeface="Arial"/>
                <a:ea typeface="Arial"/>
                <a:cs typeface="Arial"/>
                <a:sym typeface="Arial"/>
              </a:rPr>
              <a:t>206-213. </a:t>
            </a:r>
          </a:p>
        </p:txBody>
      </p:sp>
      <p:sp>
        <p:nvSpPr>
          <p:cNvPr id="349" name="Shape 349"/>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sp>
        <p:nvSpPr>
          <p:cNvPr id="350" name="Shape 350"/>
          <p:cNvSpPr txBox="1"/>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buClr>
                <a:srgbClr val="000066"/>
              </a:buClr>
              <a:buSzPct val="25000"/>
              <a:buFont typeface="Calibri"/>
              <a:buNone/>
            </a:pPr>
            <a:r>
              <a:rPr strike="noStrike" u="none" b="1" cap="none" baseline="0" sz="3200" lang="en-US" i="0">
                <a:solidFill>
                  <a:srgbClr val="000066"/>
                </a:solidFill>
                <a:latin typeface="Calibri"/>
                <a:ea typeface="Calibri"/>
                <a:cs typeface="Calibri"/>
                <a:sym typeface="Calibri"/>
              </a:rPr>
              <a:t>References</a:t>
            </a:r>
          </a:p>
        </p:txBody>
      </p:sp>
      <p:sp>
        <p:nvSpPr>
          <p:cNvPr id="351" name="Shape 351"/>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5" name="Shape 355"/>
        <p:cNvGrpSpPr/>
        <p:nvPr/>
      </p:nvGrpSpPr>
      <p:grpSpPr>
        <a:xfrm>
          <a:off y="0" x="0"/>
          <a:ext cy="0" cx="0"/>
          <a:chOff y="0" x="0"/>
          <a:chExt cy="0" cx="0"/>
        </a:xfrm>
      </p:grpSpPr>
      <p:sp>
        <p:nvSpPr>
          <p:cNvPr id="356" name="Shape 356"/>
          <p:cNvSpPr txBox="1"/>
          <p:nvPr>
            <p:ph type="title"/>
          </p:nvPr>
        </p:nvSpPr>
        <p:spPr>
          <a:xfrm>
            <a:off y="269875" x="447675"/>
            <a:ext cy="1119187" cx="8066087"/>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357" name="Shape 357"/>
          <p:cNvSpPr txBox="1"/>
          <p:nvPr>
            <p:ph idx="1" type="body"/>
          </p:nvPr>
        </p:nvSpPr>
        <p:spPr>
          <a:xfrm>
            <a:off y="1568450" x="447675"/>
            <a:ext cy="4435474" cx="8066087"/>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Newman, L.H., &amp; Dolich, I. (1979). Examination of Ego-Involvement as a Modifier of Attitude Change Caused From Product Testing. </a:t>
            </a:r>
            <a:r>
              <a:rPr strike="noStrike" u="none" b="0" cap="none" baseline="0" sz="1000" lang="en-US" i="1">
                <a:solidFill>
                  <a:schemeClr val="dk1"/>
                </a:solidFill>
                <a:latin typeface="Arial"/>
                <a:ea typeface="Arial"/>
                <a:cs typeface="Arial"/>
                <a:sym typeface="Arial"/>
              </a:rPr>
              <a:t>Advances in Consumer Research, 6, </a:t>
            </a:r>
            <a:r>
              <a:rPr strike="noStrike" u="none" b="0" cap="none" baseline="0" sz="1000" lang="en-US" i="0">
                <a:solidFill>
                  <a:schemeClr val="dk1"/>
                </a:solidFill>
                <a:latin typeface="Arial"/>
                <a:ea typeface="Arial"/>
                <a:cs typeface="Arial"/>
                <a:sym typeface="Arial"/>
              </a:rPr>
              <a:t>180-183.</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Quester, P.G., &amp; Lim, A.L. (2003). Production involvement/brand loyalty: Is there a link?. </a:t>
            </a:r>
            <a:r>
              <a:rPr strike="noStrike" u="none" b="0" cap="none" baseline="0" sz="1000" lang="en-US" i="1">
                <a:solidFill>
                  <a:schemeClr val="dk1"/>
                </a:solidFill>
                <a:latin typeface="Arial"/>
                <a:ea typeface="Arial"/>
                <a:cs typeface="Arial"/>
                <a:sym typeface="Arial"/>
              </a:rPr>
              <a:t>Journal of Product &amp; Brand Management, 12(1), </a:t>
            </a:r>
            <a:r>
              <a:rPr strike="noStrike" u="none" b="0" cap="none" baseline="0" sz="1000" lang="en-US" i="0">
                <a:solidFill>
                  <a:schemeClr val="dk1"/>
                </a:solidFill>
                <a:latin typeface="Arial"/>
                <a:ea typeface="Arial"/>
                <a:cs typeface="Arial"/>
                <a:sym typeface="Arial"/>
              </a:rPr>
              <a:t>22-38.</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Park, C., MacInnis, D., Priester, J., Eisengerich, A., &amp; Iacabucci, D. (2010). Brand Attachment and Brand Attitude Strength: Conceptual and Empirical Differentiation of Two Critical Brand Equity Drivers. </a:t>
            </a:r>
            <a:r>
              <a:rPr strike="noStrike" u="none" b="0" cap="none" baseline="0" sz="1000" lang="en-US" i="1">
                <a:solidFill>
                  <a:schemeClr val="dk1"/>
                </a:solidFill>
                <a:latin typeface="Arial"/>
                <a:ea typeface="Arial"/>
                <a:cs typeface="Arial"/>
                <a:sym typeface="Arial"/>
              </a:rPr>
              <a:t>Journal of Marketing, 74,</a:t>
            </a:r>
            <a:r>
              <a:rPr strike="noStrike" u="none" b="0" cap="none" baseline="0" sz="1000" lang="en-US" i="0">
                <a:solidFill>
                  <a:schemeClr val="dk1"/>
                </a:solidFill>
                <a:latin typeface="Arial"/>
                <a:ea typeface="Arial"/>
                <a:cs typeface="Arial"/>
                <a:sym typeface="Arial"/>
              </a:rPr>
              <a:t> 1–17.</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Reichheld, F. (2006). The ultimate question: driving good profits and true growth, Boston, MA: Harvard Business School Press.</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Sekaran, U. (1983). Methodological and theoretical issues in cross-cultural research. </a:t>
            </a:r>
            <a:r>
              <a:rPr strike="noStrike" u="none" b="0" cap="none" baseline="0" sz="1000" lang="en-US" i="1">
                <a:solidFill>
                  <a:schemeClr val="dk1"/>
                </a:solidFill>
                <a:latin typeface="Arial"/>
                <a:ea typeface="Arial"/>
                <a:cs typeface="Arial"/>
                <a:sym typeface="Arial"/>
              </a:rPr>
              <a:t>Journal of International Business Studies, 14(2), </a:t>
            </a:r>
            <a:r>
              <a:rPr strike="noStrike" u="none" b="0" cap="none" baseline="0" sz="1000" lang="en-US" i="0">
                <a:solidFill>
                  <a:schemeClr val="dk1"/>
                </a:solidFill>
                <a:latin typeface="Arial"/>
                <a:ea typeface="Arial"/>
                <a:cs typeface="Arial"/>
                <a:sym typeface="Arial"/>
              </a:rPr>
              <a:t>61-73. </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Singh, J. (1990). Voice, exit, and negative word-of-mouth behaviors: an investigation across three service categories. </a:t>
            </a:r>
            <a:r>
              <a:rPr strike="noStrike" u="none" b="0" cap="none" baseline="0" sz="1000" lang="en-US" i="1">
                <a:solidFill>
                  <a:schemeClr val="dk1"/>
                </a:solidFill>
                <a:latin typeface="Arial"/>
                <a:ea typeface="Arial"/>
                <a:cs typeface="Arial"/>
                <a:sym typeface="Arial"/>
              </a:rPr>
              <a:t>Journal of the Academy of Marketing Science, 18(1), </a:t>
            </a:r>
            <a:r>
              <a:rPr strike="noStrike" u="none" b="0" cap="none" baseline="0" sz="1000" lang="en-US" i="0">
                <a:solidFill>
                  <a:schemeClr val="dk1"/>
                </a:solidFill>
                <a:latin typeface="Arial"/>
                <a:ea typeface="Arial"/>
                <a:cs typeface="Arial"/>
                <a:sym typeface="Arial"/>
              </a:rPr>
              <a:t>1-15.</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Srinivasan, S. , Anderson, R., &amp; Ponnavolu, K. (2002). Consumer loyalty in E-commerce: an exploration of its antecedents and consequences. </a:t>
            </a:r>
            <a:r>
              <a:rPr strike="noStrike" u="none" b="0" cap="none" baseline="0" sz="1000" lang="en-US" i="1">
                <a:solidFill>
                  <a:schemeClr val="dk1"/>
                </a:solidFill>
                <a:latin typeface="Arial"/>
                <a:ea typeface="Arial"/>
                <a:cs typeface="Arial"/>
                <a:sym typeface="Arial"/>
              </a:rPr>
              <a:t>Journal of Retailing, 27, </a:t>
            </a:r>
            <a:r>
              <a:rPr strike="noStrike" u="none" b="0" cap="none" baseline="0" sz="1000" lang="en-US" i="0">
                <a:solidFill>
                  <a:schemeClr val="dk1"/>
                </a:solidFill>
                <a:latin typeface="Arial"/>
                <a:ea typeface="Arial"/>
                <a:cs typeface="Arial"/>
                <a:sym typeface="Arial"/>
              </a:rPr>
              <a:t>279-295.</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Sujan, M. (1985). Effects on Evaluation Strategies Mediating Consumer Judgement. </a:t>
            </a:r>
            <a:r>
              <a:rPr strike="noStrike" u="none" b="0" cap="none" baseline="0" sz="1000" lang="en-US" i="1">
                <a:solidFill>
                  <a:schemeClr val="dk1"/>
                </a:solidFill>
                <a:latin typeface="Arial"/>
                <a:ea typeface="Arial"/>
                <a:cs typeface="Arial"/>
                <a:sym typeface="Arial"/>
              </a:rPr>
              <a:t>Journal of Consumer Research, 12(June), </a:t>
            </a:r>
            <a:r>
              <a:rPr strike="noStrike" u="none" b="0" cap="none" baseline="0" sz="1000" lang="en-US" i="0">
                <a:solidFill>
                  <a:schemeClr val="dk1"/>
                </a:solidFill>
                <a:latin typeface="Arial"/>
                <a:ea typeface="Arial"/>
                <a:cs typeface="Arial"/>
                <a:sym typeface="Arial"/>
              </a:rPr>
              <a:t>31-46.</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Swaminathan, V., Page, K.L. &amp; Gürhan‐Canli, Z. (2007). "My" brand or "your" brand: the effects of brand relationship dimensions and self-construal on brand evaluations. </a:t>
            </a:r>
            <a:r>
              <a:rPr strike="noStrike" u="none" b="0" cap="none" baseline="0" sz="1000" lang="en-US" i="1">
                <a:solidFill>
                  <a:schemeClr val="dk1"/>
                </a:solidFill>
                <a:latin typeface="Arial"/>
                <a:ea typeface="Arial"/>
                <a:cs typeface="Arial"/>
                <a:sym typeface="Arial"/>
              </a:rPr>
              <a:t>Journal of Consumer Research, 34(2), </a:t>
            </a:r>
            <a:r>
              <a:rPr strike="noStrike" u="none" b="0" cap="none" baseline="0" sz="1000" lang="en-US" i="0">
                <a:solidFill>
                  <a:schemeClr val="dk1"/>
                </a:solidFill>
                <a:latin typeface="Arial"/>
                <a:ea typeface="Arial"/>
                <a:cs typeface="Arial"/>
                <a:sym typeface="Arial"/>
              </a:rPr>
              <a:t>248-259.</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Tellis, G.J. (1988). Advertising exposure, loyalty and brand purchase: a two stage model of choice. </a:t>
            </a:r>
            <a:r>
              <a:rPr strike="noStrike" u="none" b="0" cap="none" baseline="0" sz="1000" lang="en-US" i="1">
                <a:solidFill>
                  <a:schemeClr val="dk1"/>
                </a:solidFill>
                <a:latin typeface="Arial"/>
                <a:ea typeface="Arial"/>
                <a:cs typeface="Arial"/>
                <a:sym typeface="Arial"/>
              </a:rPr>
              <a:t>Journal of Marketing Research, 25, </a:t>
            </a:r>
            <a:r>
              <a:rPr strike="noStrike" u="none" b="0" cap="none" baseline="0" sz="1000" lang="en-US" i="0">
                <a:solidFill>
                  <a:schemeClr val="dk1"/>
                </a:solidFill>
                <a:latin typeface="Arial"/>
                <a:ea typeface="Arial"/>
                <a:cs typeface="Arial"/>
                <a:sym typeface="Arial"/>
              </a:rPr>
              <a:t>134-144.</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Thomson, M., MacInnis, D.J., &amp; Park, C.W. (2005). The ties that bind: measuring the strength of consumers emotional attachment to brands. </a:t>
            </a:r>
            <a:r>
              <a:rPr strike="noStrike" u="none" b="0" cap="none" baseline="0" sz="1000" lang="en-US" i="1">
                <a:solidFill>
                  <a:schemeClr val="dk1"/>
                </a:solidFill>
                <a:latin typeface="Arial"/>
                <a:ea typeface="Arial"/>
                <a:cs typeface="Arial"/>
                <a:sym typeface="Arial"/>
              </a:rPr>
              <a:t>Journal of Consumer Psychology, 15, </a:t>
            </a:r>
            <a:r>
              <a:rPr strike="noStrike" u="none" b="0" cap="none" baseline="0" sz="1000" lang="en-US" i="0">
                <a:solidFill>
                  <a:schemeClr val="dk1"/>
                </a:solidFill>
                <a:latin typeface="Arial"/>
                <a:ea typeface="Arial"/>
                <a:cs typeface="Arial"/>
                <a:sym typeface="Arial"/>
              </a:rPr>
              <a:t>77-91.</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VanTrijp, H., Hoyer, W.D., &amp; Inman, J. (1996). Why Switch? Product Category: Level Explanations for True Variety-Seeking Behavior</a:t>
            </a:r>
            <a:r>
              <a:rPr strike="noStrike" u="none" b="0" cap="none" baseline="0" sz="1000" lang="en-US" i="1">
                <a:solidFill>
                  <a:schemeClr val="dk1"/>
                </a:solidFill>
                <a:latin typeface="Arial"/>
                <a:ea typeface="Arial"/>
                <a:cs typeface="Arial"/>
                <a:sym typeface="Arial"/>
              </a:rPr>
              <a:t>. Journal of Marketing Research, 33(3), </a:t>
            </a:r>
            <a:r>
              <a:rPr strike="noStrike" u="none" b="0" cap="none" baseline="0" sz="1000" lang="en-US" i="0">
                <a:solidFill>
                  <a:schemeClr val="dk1"/>
                </a:solidFill>
                <a:latin typeface="Arial"/>
                <a:ea typeface="Arial"/>
                <a:cs typeface="Arial"/>
                <a:sym typeface="Arial"/>
              </a:rPr>
              <a:t>281-292.</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Wangenheim, F., &amp; Bayon, T. (2004). Satisfaction, loyalty and word of mouth within the consumer base of a utility provider: differences between stayers, switchers and referral switchers. </a:t>
            </a:r>
            <a:r>
              <a:rPr strike="noStrike" u="none" b="0" cap="none" baseline="0" sz="1000" lang="en-US" i="1">
                <a:solidFill>
                  <a:schemeClr val="dk1"/>
                </a:solidFill>
                <a:latin typeface="Arial"/>
                <a:ea typeface="Arial"/>
                <a:cs typeface="Arial"/>
                <a:sym typeface="Arial"/>
              </a:rPr>
              <a:t>Journal of Consumer Behaviour, 3(3), </a:t>
            </a:r>
            <a:r>
              <a:rPr strike="noStrike" u="none" b="0" cap="none" baseline="0" sz="1000" lang="en-US" i="0">
                <a:solidFill>
                  <a:schemeClr val="dk1"/>
                </a:solidFill>
                <a:latin typeface="Arial"/>
                <a:ea typeface="Arial"/>
                <a:cs typeface="Arial"/>
                <a:sym typeface="Arial"/>
              </a:rPr>
              <a:t>211-220.</a:t>
            </a:r>
          </a:p>
          <a:p>
            <a:pPr algn="l" rtl="0" lvl="0" marR="0" indent="0" marL="0">
              <a:spcBef>
                <a:spcPts val="0"/>
              </a:spcBef>
              <a:buClr>
                <a:schemeClr val="dk1"/>
              </a:buClr>
              <a:buSzPct val="25000"/>
              <a:buFont typeface="Arial"/>
              <a:buNone/>
            </a:pPr>
            <a:r>
              <a:rPr strike="noStrike" u="none" b="0" cap="none" baseline="0" sz="1000" lang="en-US" i="0">
                <a:solidFill>
                  <a:schemeClr val="dk1"/>
                </a:solidFill>
                <a:latin typeface="Arial"/>
                <a:ea typeface="Arial"/>
                <a:cs typeface="Arial"/>
                <a:sym typeface="Arial"/>
              </a:rPr>
              <a:t>Walsh, G., &amp; Beatty, S. E. (2007). Customer-based corporate reputation of a service firm. </a:t>
            </a:r>
            <a:r>
              <a:rPr strike="noStrike" u="none" b="0" cap="none" baseline="0" sz="1000" lang="en-US" i="1">
                <a:solidFill>
                  <a:schemeClr val="dk1"/>
                </a:solidFill>
                <a:latin typeface="Arial"/>
                <a:ea typeface="Arial"/>
                <a:cs typeface="Arial"/>
                <a:sym typeface="Arial"/>
              </a:rPr>
              <a:t>Journal of the Academy of Marketing Science, 35(1)</a:t>
            </a:r>
          </a:p>
        </p:txBody>
      </p:sp>
      <p:sp>
        <p:nvSpPr>
          <p:cNvPr id="358" name="Shape 358"/>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chemeClr val="dk1"/>
              </a:buClr>
              <a:buSzPct val="25000"/>
              <a:buFont typeface="Arial"/>
              <a:buNone/>
            </a:pPr>
            <a:r>
              <a:rPr strike="noStrike" u="none" b="0" cap="none" baseline="0" sz="1400" lang="en-US" i="0">
                <a:solidFill>
                  <a:schemeClr val="dk1"/>
                </a:solidFill>
                <a:latin typeface="Arial"/>
                <a:ea typeface="Arial"/>
                <a:cs typeface="Arial"/>
                <a:sym typeface="Arial"/>
              </a:rPr>
              <a:t>*</a:t>
            </a:r>
          </a:p>
        </p:txBody>
      </p:sp>
      <p:sp>
        <p:nvSpPr>
          <p:cNvPr id="359" name="Shape 359"/>
          <p:cNvSpPr txBox="1"/>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buClr>
                <a:srgbClr val="000066"/>
              </a:buClr>
              <a:buSzPct val="25000"/>
              <a:buFont typeface="Calibri"/>
              <a:buNone/>
            </a:pPr>
            <a:r>
              <a:rPr strike="noStrike" u="none" b="1" cap="none" baseline="0" sz="3200" lang="en-US" i="0">
                <a:solidFill>
                  <a:srgbClr val="000066"/>
                </a:solidFill>
                <a:latin typeface="Calibri"/>
                <a:ea typeface="Calibri"/>
                <a:cs typeface="Calibri"/>
                <a:sym typeface="Calibri"/>
              </a:rPr>
              <a:t>References</a:t>
            </a:r>
          </a:p>
        </p:txBody>
      </p:sp>
      <p:sp>
        <p:nvSpPr>
          <p:cNvPr id="360" name="Shape 360"/>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Introduction</a:t>
            </a:r>
            <a:br>
              <a:rPr strike="noStrike" u="none" b="1" cap="small" baseline="0" sz="3200" lang="en-US" i="0">
                <a:solidFill>
                  <a:srgbClr val="000066"/>
                </a:solidFill>
                <a:latin typeface="Calibri"/>
                <a:ea typeface="Calibri"/>
                <a:cs typeface="Calibri"/>
                <a:sym typeface="Calibri"/>
              </a:rPr>
            </a:br>
          </a:p>
        </p:txBody>
      </p:sp>
      <p:sp>
        <p:nvSpPr>
          <p:cNvPr id="85" name="Shape 85"/>
          <p:cNvSpPr txBox="1"/>
          <p:nvPr>
            <p:ph idx="1" type="body"/>
          </p:nvPr>
        </p:nvSpPr>
        <p:spPr>
          <a:xfrm>
            <a:off y="1531937" x="835025"/>
            <a:ext cy="3276600" cx="7608886"/>
          </a:xfrm>
          <a:prstGeom prst="rect">
            <a:avLst/>
          </a:prstGeom>
          <a:noFill/>
          <a:ln>
            <a:noFill/>
          </a:ln>
        </p:spPr>
        <p:txBody>
          <a:bodyPr bIns="45700" rIns="91425" lIns="91425" tIns="45700" anchor="t" anchorCtr="0">
            <a:noAutofit/>
          </a:bodyPr>
          <a:lstStyle/>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Among the consumer brand relationship facets studied, brand love is one of the most recent and least researched</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Despite the effect of product category in the branding literature, little is known whether brand love is universally applicable to any product category or if it’s product category specific</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The purpose of this study is to address this by comparing four different product categories (soft drinks, mobile phones, shoes and cars) and conducted a survey with 800 respondents</a:t>
            </a:r>
          </a:p>
        </p:txBody>
      </p:sp>
      <p:sp>
        <p:nvSpPr>
          <p:cNvPr id="86" name="Shape 86"/>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87" name="Shape 87"/>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Agenda</a:t>
            </a:r>
            <a:br>
              <a:rPr strike="noStrike" u="none" b="1" cap="small" baseline="0" sz="3200" lang="en-US" i="0">
                <a:solidFill>
                  <a:srgbClr val="000066"/>
                </a:solidFill>
                <a:latin typeface="Calibri"/>
                <a:ea typeface="Calibri"/>
                <a:cs typeface="Calibri"/>
                <a:sym typeface="Calibri"/>
              </a:rPr>
            </a:br>
          </a:p>
        </p:txBody>
      </p:sp>
      <p:sp>
        <p:nvSpPr>
          <p:cNvPr id="97" name="Shape 97"/>
          <p:cNvSpPr txBox="1"/>
          <p:nvPr>
            <p:ph idx="1" type="body"/>
          </p:nvPr>
        </p:nvSpPr>
        <p:spPr>
          <a:xfrm>
            <a:off y="1531937" x="835025"/>
            <a:ext cy="3276600" cx="7608886"/>
          </a:xfrm>
          <a:prstGeom prst="rect">
            <a:avLst/>
          </a:prstGeom>
          <a:noFill/>
          <a:ln>
            <a:noFill/>
          </a:ln>
        </p:spPr>
        <p:txBody>
          <a:bodyPr bIns="45700" rIns="91425" lIns="91425" tIns="45700" anchor="t" anchorCtr="0">
            <a:noAutofit/>
          </a:bodyPr>
          <a:lstStyle/>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Introduction</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Literature Review</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Theoretical Framework and Hypotheses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Methodology and Results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Conclusion and Limitation</a:t>
            </a:r>
          </a:p>
        </p:txBody>
      </p:sp>
      <p:sp>
        <p:nvSpPr>
          <p:cNvPr id="98" name="Shape 98"/>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99" name="Shape 99"/>
          <p:cNvSpPr/>
          <p:nvPr/>
        </p:nvSpPr>
        <p:spPr>
          <a:xfrm>
            <a:off y="1836736" x="595312"/>
            <a:ext cy="609599" cx="381000"/>
          </a:xfrm>
          <a:prstGeom prst="rightArrow">
            <a:avLst>
              <a:gd fmla="val 10800" name="adj1"/>
              <a:gd fmla="val 50000" name="adj2"/>
            </a:avLst>
          </a:prstGeom>
          <a:solidFill>
            <a:srgbClr val="9999FF"/>
          </a:solidFill>
          <a:ln w="25400" cap="rnd">
            <a:solidFill>
              <a:srgbClr val="BCBCBC"/>
            </a:solidFill>
            <a:prstDash val="solid"/>
            <a:miter/>
            <a:headEnd w="med" len="med" type="none"/>
            <a:tailEnd w="med" len="med" type="none"/>
          </a:ln>
        </p:spPr>
        <p:txBody>
          <a:bodyPr bIns="45700" rIns="91425" lIns="91425" tIns="45700" anchor="ctr" anchorCtr="0">
            <a:noAutofit/>
          </a:bodyPr>
          <a:lstStyle/>
          <a:p>
            <a:pPr>
              <a:spcBef>
                <a:spcPts val="0"/>
              </a:spcBef>
              <a:buNone/>
            </a:pPr>
            <a:r>
              <a:t/>
            </a:r>
            <a:endParaRPr/>
          </a:p>
        </p:txBody>
      </p:sp>
      <p:sp>
        <p:nvSpPr>
          <p:cNvPr id="100" name="Shape 100"/>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Consumer Brand Relationships</a:t>
            </a:r>
            <a:br>
              <a:rPr strike="noStrike" u="none" b="1" cap="small" baseline="0" sz="3200" lang="en-US" i="0">
                <a:solidFill>
                  <a:srgbClr val="000066"/>
                </a:solidFill>
                <a:latin typeface="Calibri"/>
                <a:ea typeface="Calibri"/>
                <a:cs typeface="Calibri"/>
                <a:sym typeface="Calibri"/>
              </a:rPr>
            </a:br>
          </a:p>
        </p:txBody>
      </p:sp>
      <p:sp>
        <p:nvSpPr>
          <p:cNvPr id="110" name="Shape 110"/>
          <p:cNvSpPr txBox="1"/>
          <p:nvPr>
            <p:ph idx="1" type="body"/>
          </p:nvPr>
        </p:nvSpPr>
        <p:spPr>
          <a:xfrm>
            <a:off y="1531937" x="835025"/>
            <a:ext cy="3276600" cx="7608886"/>
          </a:xfrm>
          <a:prstGeom prst="rect">
            <a:avLst/>
          </a:prstGeom>
          <a:noFill/>
          <a:ln>
            <a:noFill/>
          </a:ln>
        </p:spPr>
        <p:txBody>
          <a:bodyPr bIns="45700" rIns="91425" lIns="91425" tIns="45700" anchor="t" anchorCtr="0">
            <a:noAutofit/>
          </a:bodyPr>
          <a:lstStyle/>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Consumer brand relationship research is multi-disciplinary, complex, dynamic and “many unresolved issues and conundrums remain” (Fournier, 2009, p. 5)</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Brands as relationship partners (Keh et al., 2007) with many different relationship constructs (Fournier, 1998) </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Various types and intensities of emotions and relationships consumers have with brands brand loyalty (Jacoby and Chestnut, 1978) </a:t>
            </a:r>
          </a:p>
          <a:p>
            <a:pPr algn="l" rtl="0" lvl="2" marR="0" indent="341313" marL="319087">
              <a:spcBef>
                <a:spcPts val="3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brand trust (Chaudhuri and Holbrook, 2001), </a:t>
            </a:r>
          </a:p>
          <a:p>
            <a:pPr algn="l" rtl="0" lvl="2" marR="0" indent="341313" marL="319087">
              <a:spcBef>
                <a:spcPts val="3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brand passion (Bauer et al., 2007), </a:t>
            </a:r>
          </a:p>
          <a:p>
            <a:pPr algn="l" rtl="0" lvl="2" marR="0" indent="341313" marL="319087">
              <a:spcBef>
                <a:spcPts val="3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brand attachment (Park et al., 2010; Thomson, MacInnis and Park, 2005)</a:t>
            </a:r>
          </a:p>
          <a:p>
            <a:pPr algn="l" rtl="0" lvl="2" marR="0" indent="341313" marL="319087">
              <a:spcBef>
                <a:spcPts val="3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brand romance (Patwardhan and Balasubramanian, 2011), </a:t>
            </a:r>
          </a:p>
          <a:p>
            <a:pPr algn="l" rtl="0" lvl="2" marR="0" indent="341313" marL="319087">
              <a:spcBef>
                <a:spcPts val="3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brand fidelity (Hess, et al., 2011)</a:t>
            </a:r>
          </a:p>
          <a:p>
            <a:pPr algn="l" rtl="0" lvl="2" marR="0" indent="341313" marL="319087">
              <a:spcBef>
                <a:spcPts val="3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brand love (Ahuvia, 2005; Albert et al., 2008a; Batra et al., 2012)</a:t>
            </a: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1800" i="0">
              <a:solidFill>
                <a:schemeClr val="dk1"/>
              </a:solidFill>
              <a:latin typeface="Arial"/>
              <a:ea typeface="Arial"/>
              <a:cs typeface="Arial"/>
              <a:sym typeface="Arial"/>
            </a:endParaRPr>
          </a:p>
        </p:txBody>
      </p:sp>
      <p:sp>
        <p:nvSpPr>
          <p:cNvPr id="111" name="Shape 111"/>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112" name="Shape 112"/>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Brand Love</a:t>
            </a:r>
            <a:br>
              <a:rPr strike="noStrike" u="none" b="1" cap="small" baseline="0" sz="3200" lang="en-US" i="0">
                <a:solidFill>
                  <a:srgbClr val="000066"/>
                </a:solidFill>
                <a:latin typeface="Calibri"/>
                <a:ea typeface="Calibri"/>
                <a:cs typeface="Calibri"/>
                <a:sym typeface="Calibri"/>
              </a:rPr>
            </a:br>
          </a:p>
        </p:txBody>
      </p:sp>
      <p:sp>
        <p:nvSpPr>
          <p:cNvPr id="122" name="Shape 122"/>
          <p:cNvSpPr txBox="1"/>
          <p:nvPr>
            <p:ph idx="1" type="body"/>
          </p:nvPr>
        </p:nvSpPr>
        <p:spPr>
          <a:xfrm>
            <a:off y="1531937" x="835025"/>
            <a:ext cy="3276600" cx="7608886"/>
          </a:xfrm>
          <a:prstGeom prst="rect">
            <a:avLst/>
          </a:prstGeom>
          <a:noFill/>
          <a:ln>
            <a:noFill/>
          </a:ln>
        </p:spPr>
        <p:txBody>
          <a:bodyPr bIns="45700" rIns="91425" lIns="91425" tIns="45700" anchor="t" anchorCtr="0">
            <a:noAutofit/>
          </a:bodyPr>
          <a:lstStyle/>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Fournier (1998) identify love as one key dimension</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Empirical evidence for feelings of love toward products or brands (Albert et al., 2008; Ahuiva, 2005; Carroll &amp; Ahuvia, 2006; Thomson et al., 2005; Swaminathan et al., 2007; Batra et al., 2012)</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Current brand love studies assess the conceptualization or dimensionality of brand love:</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Thomson et al. (2005) 3 dimensions </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Heinrich et al. (2006) 3 dimensions</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Carroll and Ahuvia (2006) 5 dimensions </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Batra et al. (2008) 7 dimensions </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Albert et al. (2008) found 6 first order and 2 second order dimensions</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Batra et al., (2012) 7 dimensions</a:t>
            </a:r>
          </a:p>
          <a:p>
            <a:pPr algn="l" rtl="0" lvl="1" marR="0" indent="339725" marL="168275">
              <a:spcBef>
                <a:spcPts val="1200"/>
              </a:spcBef>
              <a:buClr>
                <a:srgbClr val="FF0000"/>
              </a:buClr>
              <a:buSzPct val="72222"/>
              <a:buFont typeface="Arial"/>
              <a:buChar char="●"/>
            </a:pPr>
            <a:r>
              <a:rPr strike="noStrike" u="none" b="1" cap="none" baseline="0" sz="1800" lang="en-US" i="0">
                <a:solidFill>
                  <a:srgbClr val="FF0000"/>
                </a:solidFill>
                <a:latin typeface="Calibri"/>
                <a:ea typeface="Calibri"/>
                <a:cs typeface="Calibri"/>
                <a:sym typeface="Calibri"/>
              </a:rPr>
              <a:t>However, little is known whether the construct of brand love is universally applicable to any product category or if it’s product category specific</a:t>
            </a:r>
          </a:p>
        </p:txBody>
      </p:sp>
      <p:sp>
        <p:nvSpPr>
          <p:cNvPr id="123" name="Shape 123"/>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124" name="Shape 124"/>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Importance of Product Category</a:t>
            </a:r>
            <a:br>
              <a:rPr strike="noStrike" u="none" b="1" cap="small" baseline="0" sz="3200" lang="en-US" i="0">
                <a:solidFill>
                  <a:srgbClr val="000066"/>
                </a:solidFill>
                <a:latin typeface="Calibri"/>
                <a:ea typeface="Calibri"/>
                <a:cs typeface="Calibri"/>
                <a:sym typeface="Calibri"/>
              </a:rPr>
            </a:br>
          </a:p>
        </p:txBody>
      </p:sp>
      <p:sp>
        <p:nvSpPr>
          <p:cNvPr id="134" name="Shape 134"/>
          <p:cNvSpPr txBox="1"/>
          <p:nvPr>
            <p:ph idx="1" type="body"/>
          </p:nvPr>
        </p:nvSpPr>
        <p:spPr>
          <a:xfrm>
            <a:off y="1531937" x="835025"/>
            <a:ext cy="3276600" cx="7761287"/>
          </a:xfrm>
          <a:prstGeom prst="rect">
            <a:avLst/>
          </a:prstGeom>
          <a:noFill/>
          <a:ln>
            <a:noFill/>
          </a:ln>
        </p:spPr>
        <p:txBody>
          <a:bodyPr bIns="45700" rIns="91425" lIns="91425" tIns="45700" anchor="t" anchorCtr="0">
            <a:noAutofit/>
          </a:bodyPr>
          <a:lstStyle/>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The role of the product category has been studied in the branding literature for decades. It has an effect on</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brand extension (Broniarczyk &amp; Alba, 1994), </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number of (un)acceptable brands in a product category (Newman &amp; Dolich, 1979), </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brand personality (Aaker, 1997)</a:t>
            </a:r>
          </a:p>
          <a:p>
            <a:pPr algn="l" rtl="0" lvl="2" marR="0" indent="341313" marL="319087">
              <a:spcBef>
                <a:spcPts val="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consumer product variety seeking behavior (Van Trijp, et al. 1996)</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Schema and categorization theory (Sujan, 1985) indicates product category characteristics influence the brand-level effects consumers. Chaudhuri and Holbrook (2001, p. 83) argue, these “</a:t>
            </a:r>
            <a:r>
              <a:rPr strike="noStrike" u="none" b="0" cap="none" baseline="0" sz="1800" lang="en-US" i="1">
                <a:solidFill>
                  <a:srgbClr val="000066"/>
                </a:solidFill>
                <a:latin typeface="Calibri"/>
                <a:ea typeface="Calibri"/>
                <a:cs typeface="Calibri"/>
                <a:sym typeface="Calibri"/>
              </a:rPr>
              <a:t>theories </a:t>
            </a:r>
            <a:r>
              <a:rPr strike="noStrike" u="sng" b="1" cap="none" baseline="0" sz="1800" lang="en-US" i="1">
                <a:solidFill>
                  <a:srgbClr val="000066"/>
                </a:solidFill>
                <a:latin typeface="Calibri"/>
                <a:ea typeface="Calibri"/>
                <a:cs typeface="Calibri"/>
                <a:sym typeface="Calibri"/>
              </a:rPr>
              <a:t>suggest</a:t>
            </a:r>
            <a:r>
              <a:rPr strike="noStrike" u="none" b="0" cap="none" baseline="0" sz="1800" lang="en-US" i="1">
                <a:solidFill>
                  <a:srgbClr val="000066"/>
                </a:solidFill>
                <a:latin typeface="Calibri"/>
                <a:ea typeface="Calibri"/>
                <a:cs typeface="Calibri"/>
                <a:sym typeface="Calibri"/>
              </a:rPr>
              <a:t> that product-category cognitions are </a:t>
            </a:r>
            <a:r>
              <a:rPr strike="noStrike" u="sng" b="1" cap="none" baseline="0" sz="1800" lang="en-US" i="1">
                <a:solidFill>
                  <a:srgbClr val="000066"/>
                </a:solidFill>
                <a:latin typeface="Calibri"/>
                <a:ea typeface="Calibri"/>
                <a:cs typeface="Calibri"/>
                <a:sym typeface="Calibri"/>
              </a:rPr>
              <a:t>likely</a:t>
            </a:r>
            <a:r>
              <a:rPr strike="noStrike" u="none" b="0" cap="none" baseline="0" sz="1800" lang="en-US" i="1">
                <a:solidFill>
                  <a:srgbClr val="000066"/>
                </a:solidFill>
                <a:latin typeface="Calibri"/>
                <a:ea typeface="Calibri"/>
                <a:cs typeface="Calibri"/>
                <a:sym typeface="Calibri"/>
              </a:rPr>
              <a:t> to precede thoughts and feelings about brands within the product category</a:t>
            </a:r>
            <a:r>
              <a:rPr strike="noStrike" u="none" b="0" cap="none" baseline="0" sz="1800" lang="en-US" i="0">
                <a:solidFill>
                  <a:srgbClr val="000066"/>
                </a:solidFill>
                <a:latin typeface="Calibri"/>
                <a:ea typeface="Calibri"/>
                <a:cs typeface="Calibri"/>
                <a:sym typeface="Calibri"/>
              </a:rPr>
              <a:t>”. </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Contradictory results:</a:t>
            </a:r>
          </a:p>
          <a:p>
            <a:pPr algn="l" rtl="0" lvl="2" marR="0" indent="341313" marL="319087">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Kressmann et al., (2006) show product category involvement </a:t>
            </a:r>
            <a:r>
              <a:rPr strike="noStrike" u="none" b="1" cap="none" baseline="0" sz="1600" lang="en-US" i="1">
                <a:solidFill>
                  <a:srgbClr val="000066"/>
                </a:solidFill>
                <a:latin typeface="Calibri"/>
                <a:ea typeface="Calibri"/>
                <a:cs typeface="Calibri"/>
                <a:sym typeface="Calibri"/>
              </a:rPr>
              <a:t>leads</a:t>
            </a:r>
            <a:r>
              <a:rPr strike="noStrike" u="none" b="0" cap="none" baseline="0" sz="1600" lang="en-US" i="0">
                <a:solidFill>
                  <a:srgbClr val="000066"/>
                </a:solidFill>
                <a:latin typeface="Calibri"/>
                <a:ea typeface="Calibri"/>
                <a:cs typeface="Calibri"/>
                <a:sym typeface="Calibri"/>
              </a:rPr>
              <a:t> to higher perceived brand relationship quality</a:t>
            </a:r>
          </a:p>
          <a:p>
            <a:pPr algn="l" rtl="0" lvl="2" marR="0" indent="341313" marL="319087">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Valta (2013, p. 101) finds empirical evidence that “</a:t>
            </a:r>
            <a:r>
              <a:rPr strike="noStrike" u="none" b="0" cap="none" baseline="0" sz="1600" lang="en-US" i="1">
                <a:solidFill>
                  <a:srgbClr val="000066"/>
                </a:solidFill>
                <a:latin typeface="Calibri"/>
                <a:ea typeface="Calibri"/>
                <a:cs typeface="Calibri"/>
                <a:sym typeface="Calibri"/>
              </a:rPr>
              <a:t>product category involvement does </a:t>
            </a:r>
            <a:r>
              <a:rPr strike="noStrike" u="sng" b="1" cap="none" baseline="0" sz="1600" lang="en-US" i="1">
                <a:solidFill>
                  <a:srgbClr val="000066"/>
                </a:solidFill>
                <a:latin typeface="Calibri"/>
                <a:ea typeface="Calibri"/>
                <a:cs typeface="Calibri"/>
                <a:sym typeface="Calibri"/>
              </a:rPr>
              <a:t>not significantly </a:t>
            </a:r>
            <a:r>
              <a:rPr strike="noStrike" u="none" b="0" cap="none" baseline="0" sz="1600" lang="en-US" i="1">
                <a:solidFill>
                  <a:srgbClr val="000066"/>
                </a:solidFill>
                <a:latin typeface="Calibri"/>
                <a:ea typeface="Calibri"/>
                <a:cs typeface="Calibri"/>
                <a:sym typeface="Calibri"/>
              </a:rPr>
              <a:t>impact brand relationship quality</a:t>
            </a:r>
            <a:r>
              <a:rPr strike="noStrike" u="none" b="0" cap="none" baseline="0" sz="1600" lang="en-US" i="0">
                <a:solidFill>
                  <a:srgbClr val="000066"/>
                </a:solidFill>
                <a:latin typeface="Calibri"/>
                <a:ea typeface="Calibri"/>
                <a:cs typeface="Calibri"/>
                <a:sym typeface="Calibri"/>
              </a:rPr>
              <a:t>” </a:t>
            </a:r>
          </a:p>
        </p:txBody>
      </p:sp>
      <p:sp>
        <p:nvSpPr>
          <p:cNvPr id="135" name="Shape 135"/>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136" name="Shape 136"/>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sp>
        <p:nvSpPr>
          <p:cNvPr id="145" name="Shape 145"/>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Brand Love and Product Category</a:t>
            </a:r>
          </a:p>
        </p:txBody>
      </p:sp>
      <p:sp>
        <p:nvSpPr>
          <p:cNvPr id="146" name="Shape 146"/>
          <p:cNvSpPr txBox="1"/>
          <p:nvPr>
            <p:ph idx="1" type="body"/>
          </p:nvPr>
        </p:nvSpPr>
        <p:spPr>
          <a:xfrm>
            <a:off y="1531937" x="835025"/>
            <a:ext cy="3276600" cx="7761287"/>
          </a:xfrm>
          <a:prstGeom prst="rect">
            <a:avLst/>
          </a:prstGeom>
          <a:noFill/>
          <a:ln>
            <a:noFill/>
          </a:ln>
        </p:spPr>
        <p:txBody>
          <a:bodyPr bIns="45700" rIns="91425" lIns="91425" tIns="45700" anchor="t" anchorCtr="0">
            <a:noAutofit/>
          </a:bodyPr>
          <a:lstStyle/>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Albert et al. (2008a, p. 1074) “indicate that consumers </a:t>
            </a:r>
            <a:r>
              <a:rPr strike="noStrike" u="none" b="1" cap="none" baseline="0" sz="1800" lang="en-US" i="1">
                <a:solidFill>
                  <a:srgbClr val="000066"/>
                </a:solidFill>
                <a:latin typeface="Calibri"/>
                <a:ea typeface="Calibri"/>
                <a:cs typeface="Calibri"/>
                <a:sym typeface="Calibri"/>
              </a:rPr>
              <a:t>may</a:t>
            </a:r>
            <a:r>
              <a:rPr strike="noStrike" u="none" b="0" cap="none" baseline="0" sz="1800" lang="en-US" i="0">
                <a:solidFill>
                  <a:srgbClr val="000066"/>
                </a:solidFill>
                <a:latin typeface="Calibri"/>
                <a:ea typeface="Calibri"/>
                <a:cs typeface="Calibri"/>
                <a:sym typeface="Calibri"/>
              </a:rPr>
              <a:t> treat product categories differently in terms of their ability to generate love feelings” and suggest that “a formal study of this phenomenon should help practitioners develop specific marketing programs toward consumer segments open to love relationship”</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Current brand love studies either focus on</a:t>
            </a:r>
          </a:p>
          <a:p>
            <a:pPr algn="l" rtl="0" lvl="2" marR="0" indent="341313" marL="319087">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One product category (e.g., Hayes et al., 2006; Swaminathan et al., 2007) or </a:t>
            </a:r>
          </a:p>
          <a:p>
            <a:pPr algn="l" rtl="0" lvl="2" marR="0" indent="341313" marL="319087">
              <a:spcBef>
                <a:spcPts val="600"/>
              </a:spcBef>
              <a:buClr>
                <a:srgbClr val="000066"/>
              </a:buClr>
              <a:buSzPct val="59375"/>
              <a:buFont typeface="Arial"/>
              <a:buChar char="●"/>
            </a:pPr>
            <a:r>
              <a:rPr strike="noStrike" u="none" b="0" cap="none" baseline="0" sz="1600" lang="en-US" i="0">
                <a:solidFill>
                  <a:srgbClr val="000066"/>
                </a:solidFill>
                <a:latin typeface="Calibri"/>
                <a:ea typeface="Calibri"/>
                <a:cs typeface="Calibri"/>
                <a:sym typeface="Calibri"/>
              </a:rPr>
              <a:t>Multiple product categories (Caroll &amp; Ahuiva, 2006; Albert et al. 2008a; Bergkvist &amp; Bech-Larsen, 2010) </a:t>
            </a:r>
            <a:r>
              <a:rPr strike="noStrike" u="none" b="1" cap="none" baseline="0" sz="1600" lang="en-US" i="1">
                <a:solidFill>
                  <a:srgbClr val="000066"/>
                </a:solidFill>
                <a:latin typeface="Calibri"/>
                <a:ea typeface="Calibri"/>
                <a:cs typeface="Calibri"/>
                <a:sym typeface="Calibri"/>
              </a:rPr>
              <a:t>without</a:t>
            </a:r>
            <a:r>
              <a:rPr strike="noStrike" u="none" b="0" cap="none" baseline="0" sz="1400" lang="en-US" i="0">
                <a:solidFill>
                  <a:srgbClr val="FF0000"/>
                </a:solidFill>
                <a:latin typeface="Calibri"/>
                <a:ea typeface="Calibri"/>
                <a:cs typeface="Calibri"/>
                <a:sym typeface="Calibri"/>
              </a:rPr>
              <a:t> </a:t>
            </a:r>
            <a:r>
              <a:rPr strike="noStrike" u="none" b="0" cap="none" baseline="0" sz="1600" lang="en-US" i="0">
                <a:solidFill>
                  <a:srgbClr val="000066"/>
                </a:solidFill>
                <a:latin typeface="Calibri"/>
                <a:ea typeface="Calibri"/>
                <a:cs typeface="Calibri"/>
                <a:sym typeface="Calibri"/>
              </a:rPr>
              <a:t>specifically analyzing product category differences</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This led to the motivation of this study to shed some light whether brand love is product category specific</a:t>
            </a:r>
          </a:p>
          <a:p>
            <a:pPr algn="l" rtl="0" lvl="1" marR="0" indent="339725" marL="168275">
              <a:spcBef>
                <a:spcPts val="120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This paper contributes to the nascent consumer brand relationships theory by investigating the effect of the product category onto consumer’s brand love relationships</a:t>
            </a:r>
          </a:p>
        </p:txBody>
      </p:sp>
      <p:sp>
        <p:nvSpPr>
          <p:cNvPr id="147" name="Shape 147"/>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148" name="Shape 148"/>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ph type="title"/>
          </p:nvPr>
        </p:nvSpPr>
        <p:spPr>
          <a:xfrm>
            <a:off y="565150" x="835025"/>
            <a:ext cy="1119187" cx="8066087"/>
          </a:xfrm>
          <a:prstGeom prst="rect">
            <a:avLst/>
          </a:prstGeom>
          <a:noFill/>
          <a:ln>
            <a:noFill/>
          </a:ln>
        </p:spPr>
        <p:txBody>
          <a:bodyPr bIns="45700" rIns="91425" lIns="91425" tIns="45700" anchor="t" anchorCtr="0">
            <a:noAutofit/>
          </a:bodyPr>
          <a:lstStyle/>
          <a:p>
            <a:pPr algn="l" rtl="0" lvl="0" marR="0" indent="0" marL="0">
              <a:spcBef>
                <a:spcPts val="0"/>
              </a:spcBef>
              <a:spcAft>
                <a:spcPts val="0"/>
              </a:spcAft>
              <a:buClr>
                <a:srgbClr val="000066"/>
              </a:buClr>
              <a:buSzPct val="25000"/>
              <a:buFont typeface="Calibri"/>
              <a:buNone/>
            </a:pPr>
            <a:r>
              <a:rPr strike="noStrike" u="none" b="1" cap="small" baseline="0" sz="3200" lang="en-US" i="0">
                <a:solidFill>
                  <a:srgbClr val="000066"/>
                </a:solidFill>
                <a:latin typeface="Calibri"/>
                <a:ea typeface="Calibri"/>
                <a:cs typeface="Calibri"/>
                <a:sym typeface="Calibri"/>
              </a:rPr>
              <a:t>Agenda</a:t>
            </a:r>
            <a:br>
              <a:rPr strike="noStrike" u="none" b="1" cap="small" baseline="0" sz="3200" lang="en-US" i="0">
                <a:solidFill>
                  <a:srgbClr val="000066"/>
                </a:solidFill>
                <a:latin typeface="Calibri"/>
                <a:ea typeface="Calibri"/>
                <a:cs typeface="Calibri"/>
                <a:sym typeface="Calibri"/>
              </a:rPr>
            </a:br>
          </a:p>
        </p:txBody>
      </p:sp>
      <p:sp>
        <p:nvSpPr>
          <p:cNvPr id="158" name="Shape 158"/>
          <p:cNvSpPr txBox="1"/>
          <p:nvPr>
            <p:ph idx="1" type="body"/>
          </p:nvPr>
        </p:nvSpPr>
        <p:spPr>
          <a:xfrm>
            <a:off y="1531937" x="835025"/>
            <a:ext cy="3276600" cx="7608886"/>
          </a:xfrm>
          <a:prstGeom prst="rect">
            <a:avLst/>
          </a:prstGeom>
          <a:noFill/>
          <a:ln>
            <a:noFill/>
          </a:ln>
        </p:spPr>
        <p:txBody>
          <a:bodyPr bIns="45700" rIns="91425" lIns="91425" tIns="45700" anchor="t" anchorCtr="0">
            <a:noAutofit/>
          </a:bodyPr>
          <a:lstStyle/>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Introduction</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Literature Review</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Theoretical Framework and Hypotheses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Methodology and Results</a:t>
            </a:r>
          </a:p>
          <a:p>
            <a:pPr algn="l" rtl="0" lvl="1" marR="0" indent="339725" marL="168275">
              <a:lnSpc>
                <a:spcPct val="130000"/>
              </a:lnSpc>
              <a:spcBef>
                <a:spcPts val="0"/>
              </a:spcBef>
              <a:buClr>
                <a:srgbClr val="000066"/>
              </a:buClr>
              <a:buSzPct val="72222"/>
              <a:buFont typeface="Arial"/>
              <a:buChar char="●"/>
            </a:pPr>
            <a:r>
              <a:rPr strike="noStrike" u="none" b="0" cap="none" baseline="0" sz="1800" lang="en-US" i="0">
                <a:solidFill>
                  <a:srgbClr val="000066"/>
                </a:solidFill>
                <a:latin typeface="Calibri"/>
                <a:ea typeface="Calibri"/>
                <a:cs typeface="Calibri"/>
                <a:sym typeface="Calibri"/>
              </a:rPr>
              <a:t>Conclusion and Limitation</a:t>
            </a:r>
          </a:p>
        </p:txBody>
      </p:sp>
      <p:sp>
        <p:nvSpPr>
          <p:cNvPr id="159" name="Shape 159"/>
          <p:cNvSpPr txBox="1"/>
          <p:nvPr/>
        </p:nvSpPr>
        <p:spPr>
          <a:xfrm>
            <a:off y="6248400" x="6019800"/>
            <a:ext cy="457200" cx="2743199"/>
          </a:xfrm>
          <a:prstGeom prst="rect">
            <a:avLst/>
          </a:prstGeom>
          <a:noFill/>
          <a:ln>
            <a:noFill/>
          </a:ln>
        </p:spPr>
        <p:txBody>
          <a:bodyPr bIns="45700" rIns="91425" lIns="91425" tIns="45700" anchor="t" anchorCtr="0">
            <a:noAutofit/>
          </a:bodyPr>
          <a:lstStyle/>
          <a:p>
            <a:pPr algn="r" rtl="0" lvl="0" marR="0" indent="0" marL="0">
              <a:spcBef>
                <a:spcPts val="0"/>
              </a:spcBef>
              <a:buClr>
                <a:srgbClr val="000099"/>
              </a:buClr>
              <a:buSzPct val="25000"/>
              <a:buFont typeface="Calibri"/>
              <a:buNone/>
            </a:pPr>
            <a:r>
              <a:rPr strike="noStrike" u="none" b="0" cap="none" baseline="0" sz="1400" lang="en-US" i="0">
                <a:solidFill>
                  <a:srgbClr val="000099"/>
                </a:solidFill>
                <a:latin typeface="Calibri"/>
                <a:ea typeface="Calibri"/>
                <a:cs typeface="Calibri"/>
                <a:sym typeface="Calibri"/>
              </a:rPr>
              <a:t>*</a:t>
            </a:r>
          </a:p>
        </p:txBody>
      </p:sp>
      <p:sp>
        <p:nvSpPr>
          <p:cNvPr id="160" name="Shape 160"/>
          <p:cNvSpPr/>
          <p:nvPr/>
        </p:nvSpPr>
        <p:spPr>
          <a:xfrm>
            <a:off y="2141536" x="595312"/>
            <a:ext cy="609599" cx="381000"/>
          </a:xfrm>
          <a:prstGeom prst="rightArrow">
            <a:avLst>
              <a:gd fmla="val 10800" name="adj1"/>
              <a:gd fmla="val 50000" name="adj2"/>
            </a:avLst>
          </a:prstGeom>
          <a:solidFill>
            <a:srgbClr val="9999FF"/>
          </a:solidFill>
          <a:ln w="25400" cap="rnd">
            <a:solidFill>
              <a:srgbClr val="BCBCBC"/>
            </a:solidFill>
            <a:prstDash val="solid"/>
            <a:miter/>
            <a:headEnd w="med" len="med" type="none"/>
            <a:tailEnd w="med" len="med" type="none"/>
          </a:ln>
        </p:spPr>
        <p:txBody>
          <a:bodyPr bIns="45700" rIns="91425" lIns="91425" tIns="45700" anchor="ctr" anchorCtr="0">
            <a:noAutofit/>
          </a:bodyPr>
          <a:lstStyle/>
          <a:p>
            <a:pPr>
              <a:spcBef>
                <a:spcPts val="0"/>
              </a:spcBef>
              <a:buNone/>
            </a:pPr>
            <a:r>
              <a:t/>
            </a:r>
            <a:endParaRPr/>
          </a:p>
        </p:txBody>
      </p:sp>
      <p:sp>
        <p:nvSpPr>
          <p:cNvPr id="161" name="Shape 161"/>
          <p:cNvSpPr txBox="1"/>
          <p:nvPr>
            <p:ph idx="12" type="sldNum"/>
          </p:nvPr>
        </p:nvSpPr>
        <p:spPr>
          <a:xfrm>
            <a:off y="6248400" x="6019800"/>
            <a:ext cy="457200" cx="27431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U_Template 2000">
  <a:themeElements>
    <a:clrScheme name="U_Template 2000 7">
      <a:dk1>
        <a:srgbClr val="000000"/>
      </a:dk1>
      <a:lt1>
        <a:srgbClr val="FFFFFF"/>
      </a:lt1>
      <a:dk2>
        <a:srgbClr val="000000"/>
      </a:dk2>
      <a:lt2>
        <a:srgbClr val="424242"/>
      </a:lt2>
      <a:accent1>
        <a:srgbClr val="FFFFFF"/>
      </a:accent1>
      <a:accent2>
        <a:srgbClr val="C8C8C8"/>
      </a:accent2>
      <a:accent3>
        <a:srgbClr val="FFFFFF"/>
      </a:accent3>
      <a:accent4>
        <a:srgbClr val="000000"/>
      </a:accent4>
      <a:accent5>
        <a:srgbClr val="FFFFFF"/>
      </a:accent5>
      <a:accent6>
        <a:srgbClr val="B5B5B5"/>
      </a:accent6>
      <a:hlink>
        <a:srgbClr val="909090"/>
      </a:hlink>
      <a:folHlink>
        <a:srgbClr val="0000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1_U_Template 2000">
  <a:themeElements>
    <a:clrScheme name="U_Template 2000 7">
      <a:dk1>
        <a:srgbClr val="000000"/>
      </a:dk1>
      <a:lt1>
        <a:srgbClr val="FFFFFF"/>
      </a:lt1>
      <a:dk2>
        <a:srgbClr val="000000"/>
      </a:dk2>
      <a:lt2>
        <a:srgbClr val="424242"/>
      </a:lt2>
      <a:accent1>
        <a:srgbClr val="FFFFFF"/>
      </a:accent1>
      <a:accent2>
        <a:srgbClr val="C8C8C8"/>
      </a:accent2>
      <a:accent3>
        <a:srgbClr val="FFFFFF"/>
      </a:accent3>
      <a:accent4>
        <a:srgbClr val="000000"/>
      </a:accent4>
      <a:accent5>
        <a:srgbClr val="FFFFFF"/>
      </a:accent5>
      <a:accent6>
        <a:srgbClr val="B5B5B5"/>
      </a:accent6>
      <a:hlink>
        <a:srgbClr val="909090"/>
      </a:hlink>
      <a:folHlink>
        <a:srgbClr val="0000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